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4"/>
  </p:notesMasterIdLst>
  <p:sldIdLst>
    <p:sldId id="256" r:id="rId2"/>
    <p:sldId id="257" r:id="rId3"/>
    <p:sldId id="261" r:id="rId4"/>
    <p:sldId id="262" r:id="rId5"/>
    <p:sldId id="267" r:id="rId6"/>
    <p:sldId id="268" r:id="rId7"/>
    <p:sldId id="279" r:id="rId8"/>
    <p:sldId id="314" r:id="rId9"/>
    <p:sldId id="312" r:id="rId10"/>
    <p:sldId id="284" r:id="rId11"/>
    <p:sldId id="286" r:id="rId12"/>
    <p:sldId id="288" r:id="rId13"/>
  </p:sldIdLst>
  <p:sldSz cx="9144000" cy="5143500" type="screen16x9"/>
  <p:notesSz cx="6858000" cy="9144000"/>
  <p:embeddedFontLst>
    <p:embeddedFont>
      <p:font typeface="Algerian" panose="04020705040A02060702" pitchFamily="82" charset="0"/>
      <p:regular r:id="rId15"/>
    </p:embeddedFont>
    <p:embeddedFont>
      <p:font typeface="Sora" panose="020B0604020202020204" charset="0"/>
      <p:regular r:id="rId16"/>
      <p:bold r:id="rId17"/>
    </p:embeddedFont>
    <p:embeddedFont>
      <p:font typeface="Open Sans" panose="020B0604020202020204" charset="0"/>
      <p:regular r:id="rId18"/>
      <p:bold r:id="rId19"/>
      <p:italic r:id="rId20"/>
      <p:boldItalic r:id="rId21"/>
    </p:embeddedFont>
    <p:embeddedFont>
      <p:font typeface="Raleway"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31D859-9351-40A7-B3B2-68FDBE525915}">
  <a:tblStyle styleId="{E431D859-9351-40A7-B3B2-68FDBE5259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D21D7F-301F-4813-BF85-6114C775633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72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593090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44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669c7b236c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2669c7b236c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44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69c7b236c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669c7b236c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503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b26c2001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b26c2001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97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6692cdd774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6692cdd77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744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6692cdd774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6692cdd774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42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6692cdd77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6692cdd77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733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6692cdd77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6692cdd77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906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669c7b236c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669c7b236c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68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669c7b236c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669c7b236c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676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sp>
        <p:nvSpPr>
          <p:cNvPr id="10" name="Google Shape;10;p2"/>
          <p:cNvSpPr txBox="1">
            <a:spLocks noGrp="1"/>
          </p:cNvSpPr>
          <p:nvPr>
            <p:ph type="ctrTitle"/>
          </p:nvPr>
        </p:nvSpPr>
        <p:spPr>
          <a:xfrm>
            <a:off x="4789325" y="1076950"/>
            <a:ext cx="3159000" cy="19641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5200"/>
              <a:buFont typeface="Sora"/>
              <a:buNone/>
              <a:defRPr sz="4000">
                <a:solidFill>
                  <a:schemeClr val="dk1"/>
                </a:solidFill>
                <a:latin typeface="Sora"/>
                <a:ea typeface="Sora"/>
                <a:cs typeface="Sora"/>
                <a:sym typeface="Sora"/>
              </a:defRPr>
            </a:lvl1pPr>
            <a:lvl2pPr lvl="1">
              <a:spcBef>
                <a:spcPts val="0"/>
              </a:spcBef>
              <a:spcAft>
                <a:spcPts val="0"/>
              </a:spcAft>
              <a:buClr>
                <a:schemeClr val="dk1"/>
              </a:buClr>
              <a:buSzPts val="5200"/>
              <a:buFont typeface="Sora"/>
              <a:buNone/>
              <a:defRPr sz="5200">
                <a:solidFill>
                  <a:schemeClr val="dk1"/>
                </a:solidFill>
                <a:latin typeface="Sora"/>
                <a:ea typeface="Sora"/>
                <a:cs typeface="Sora"/>
                <a:sym typeface="Sora"/>
              </a:defRPr>
            </a:lvl2pPr>
            <a:lvl3pPr lvl="2">
              <a:spcBef>
                <a:spcPts val="0"/>
              </a:spcBef>
              <a:spcAft>
                <a:spcPts val="0"/>
              </a:spcAft>
              <a:buClr>
                <a:schemeClr val="dk1"/>
              </a:buClr>
              <a:buSzPts val="5200"/>
              <a:buFont typeface="Sora"/>
              <a:buNone/>
              <a:defRPr sz="5200">
                <a:solidFill>
                  <a:schemeClr val="dk1"/>
                </a:solidFill>
                <a:latin typeface="Sora"/>
                <a:ea typeface="Sora"/>
                <a:cs typeface="Sora"/>
                <a:sym typeface="Sora"/>
              </a:defRPr>
            </a:lvl3pPr>
            <a:lvl4pPr lvl="3">
              <a:spcBef>
                <a:spcPts val="0"/>
              </a:spcBef>
              <a:spcAft>
                <a:spcPts val="0"/>
              </a:spcAft>
              <a:buClr>
                <a:schemeClr val="dk1"/>
              </a:buClr>
              <a:buSzPts val="5200"/>
              <a:buFont typeface="Sora"/>
              <a:buNone/>
              <a:defRPr sz="5200">
                <a:solidFill>
                  <a:schemeClr val="dk1"/>
                </a:solidFill>
                <a:latin typeface="Sora"/>
                <a:ea typeface="Sora"/>
                <a:cs typeface="Sora"/>
                <a:sym typeface="Sora"/>
              </a:defRPr>
            </a:lvl4pPr>
            <a:lvl5pPr lvl="4">
              <a:spcBef>
                <a:spcPts val="0"/>
              </a:spcBef>
              <a:spcAft>
                <a:spcPts val="0"/>
              </a:spcAft>
              <a:buClr>
                <a:schemeClr val="dk1"/>
              </a:buClr>
              <a:buSzPts val="5200"/>
              <a:buFont typeface="Sora"/>
              <a:buNone/>
              <a:defRPr sz="5200">
                <a:solidFill>
                  <a:schemeClr val="dk1"/>
                </a:solidFill>
                <a:latin typeface="Sora"/>
                <a:ea typeface="Sora"/>
                <a:cs typeface="Sora"/>
                <a:sym typeface="Sora"/>
              </a:defRPr>
            </a:lvl5pPr>
            <a:lvl6pPr lvl="5">
              <a:spcBef>
                <a:spcPts val="0"/>
              </a:spcBef>
              <a:spcAft>
                <a:spcPts val="0"/>
              </a:spcAft>
              <a:buClr>
                <a:schemeClr val="dk1"/>
              </a:buClr>
              <a:buSzPts val="5200"/>
              <a:buFont typeface="Sora"/>
              <a:buNone/>
              <a:defRPr sz="5200">
                <a:solidFill>
                  <a:schemeClr val="dk1"/>
                </a:solidFill>
                <a:latin typeface="Sora"/>
                <a:ea typeface="Sora"/>
                <a:cs typeface="Sora"/>
                <a:sym typeface="Sora"/>
              </a:defRPr>
            </a:lvl6pPr>
            <a:lvl7pPr lvl="6">
              <a:spcBef>
                <a:spcPts val="0"/>
              </a:spcBef>
              <a:spcAft>
                <a:spcPts val="0"/>
              </a:spcAft>
              <a:buClr>
                <a:schemeClr val="dk1"/>
              </a:buClr>
              <a:buSzPts val="5200"/>
              <a:buFont typeface="Sora"/>
              <a:buNone/>
              <a:defRPr sz="5200">
                <a:solidFill>
                  <a:schemeClr val="dk1"/>
                </a:solidFill>
                <a:latin typeface="Sora"/>
                <a:ea typeface="Sora"/>
                <a:cs typeface="Sora"/>
                <a:sym typeface="Sora"/>
              </a:defRPr>
            </a:lvl7pPr>
            <a:lvl8pPr lvl="7">
              <a:spcBef>
                <a:spcPts val="0"/>
              </a:spcBef>
              <a:spcAft>
                <a:spcPts val="0"/>
              </a:spcAft>
              <a:buClr>
                <a:schemeClr val="dk1"/>
              </a:buClr>
              <a:buSzPts val="5200"/>
              <a:buFont typeface="Sora"/>
              <a:buNone/>
              <a:defRPr sz="5200">
                <a:solidFill>
                  <a:schemeClr val="dk1"/>
                </a:solidFill>
                <a:latin typeface="Sora"/>
                <a:ea typeface="Sora"/>
                <a:cs typeface="Sora"/>
                <a:sym typeface="Sora"/>
              </a:defRPr>
            </a:lvl8pPr>
            <a:lvl9pPr lvl="8">
              <a:spcBef>
                <a:spcPts val="0"/>
              </a:spcBef>
              <a:spcAft>
                <a:spcPts val="0"/>
              </a:spcAft>
              <a:buClr>
                <a:schemeClr val="dk1"/>
              </a:buClr>
              <a:buSzPts val="5200"/>
              <a:buFont typeface="Sora"/>
              <a:buNone/>
              <a:defRPr sz="5200">
                <a:solidFill>
                  <a:schemeClr val="dk1"/>
                </a:solidFill>
                <a:latin typeface="Sora"/>
                <a:ea typeface="Sora"/>
                <a:cs typeface="Sora"/>
                <a:sym typeface="Sora"/>
              </a:defRPr>
            </a:lvl9pPr>
          </a:lstStyle>
          <a:p>
            <a:endParaRPr/>
          </a:p>
        </p:txBody>
      </p:sp>
      <p:sp>
        <p:nvSpPr>
          <p:cNvPr id="11" name="Google Shape;11;p2"/>
          <p:cNvSpPr txBox="1">
            <a:spLocks noGrp="1"/>
          </p:cNvSpPr>
          <p:nvPr>
            <p:ph type="subTitle" idx="1"/>
          </p:nvPr>
        </p:nvSpPr>
        <p:spPr>
          <a:xfrm>
            <a:off x="4789325" y="3132975"/>
            <a:ext cx="3159000" cy="69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200"/>
              <a:buFont typeface="Raleway"/>
              <a:buNone/>
              <a:defRPr sz="1600">
                <a:solidFill>
                  <a:schemeClr val="dk1"/>
                </a:solidFill>
                <a:latin typeface="Raleway"/>
                <a:ea typeface="Raleway"/>
                <a:cs typeface="Raleway"/>
                <a:sym typeface="Raleway"/>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2" name="Google Shape;12;p2"/>
          <p:cNvGrpSpPr/>
          <p:nvPr/>
        </p:nvGrpSpPr>
        <p:grpSpPr>
          <a:xfrm>
            <a:off x="-1" y="1480"/>
            <a:ext cx="9144001" cy="5142020"/>
            <a:chOff x="-1" y="1480"/>
            <a:chExt cx="9144001" cy="5142020"/>
          </a:xfrm>
        </p:grpSpPr>
        <p:pic>
          <p:nvPicPr>
            <p:cNvPr id="13" name="Google Shape;13;p2"/>
            <p:cNvPicPr preferRelativeResize="0"/>
            <p:nvPr/>
          </p:nvPicPr>
          <p:blipFill>
            <a:blip r:embed="rId3">
              <a:alphaModFix/>
            </a:blip>
            <a:stretch>
              <a:fillRect/>
            </a:stretch>
          </p:blipFill>
          <p:spPr>
            <a:xfrm rot="10800000">
              <a:off x="6600526" y="4456375"/>
              <a:ext cx="2543474" cy="687125"/>
            </a:xfrm>
            <a:prstGeom prst="rect">
              <a:avLst/>
            </a:prstGeom>
            <a:noFill/>
            <a:ln>
              <a:noFill/>
            </a:ln>
          </p:spPr>
        </p:pic>
        <p:pic>
          <p:nvPicPr>
            <p:cNvPr id="14" name="Google Shape;14;p2"/>
            <p:cNvPicPr preferRelativeResize="0"/>
            <p:nvPr/>
          </p:nvPicPr>
          <p:blipFill>
            <a:blip r:embed="rId4">
              <a:alphaModFix/>
            </a:blip>
            <a:stretch>
              <a:fillRect/>
            </a:stretch>
          </p:blipFill>
          <p:spPr>
            <a:xfrm rot="10800000">
              <a:off x="-1" y="1480"/>
              <a:ext cx="5331676" cy="627425"/>
            </a:xfrm>
            <a:prstGeom prst="rect">
              <a:avLst/>
            </a:prstGeom>
            <a:noFill/>
            <a:ln>
              <a:noFill/>
            </a:ln>
          </p:spPr>
        </p:pic>
      </p:grpSp>
      <p:grpSp>
        <p:nvGrpSpPr>
          <p:cNvPr id="15" name="Google Shape;15;p2"/>
          <p:cNvGrpSpPr/>
          <p:nvPr/>
        </p:nvGrpSpPr>
        <p:grpSpPr>
          <a:xfrm>
            <a:off x="-5" y="733029"/>
            <a:ext cx="9144000" cy="3812970"/>
            <a:chOff x="-5" y="733029"/>
            <a:chExt cx="9144000" cy="3812970"/>
          </a:xfrm>
        </p:grpSpPr>
        <p:grpSp>
          <p:nvGrpSpPr>
            <p:cNvPr id="16" name="Google Shape;16;p2"/>
            <p:cNvGrpSpPr/>
            <p:nvPr/>
          </p:nvGrpSpPr>
          <p:grpSpPr>
            <a:xfrm>
              <a:off x="8956195" y="733029"/>
              <a:ext cx="187800" cy="1067870"/>
              <a:chOff x="8956195" y="733029"/>
              <a:chExt cx="187800" cy="1067870"/>
            </a:xfrm>
          </p:grpSpPr>
          <p:sp>
            <p:nvSpPr>
              <p:cNvPr id="17" name="Google Shape;17;p2"/>
              <p:cNvSpPr/>
              <p:nvPr/>
            </p:nvSpPr>
            <p:spPr>
              <a:xfrm rot="5400000">
                <a:off x="8910295" y="7789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2"/>
              <p:cNvSpPr/>
              <p:nvPr/>
            </p:nvSpPr>
            <p:spPr>
              <a:xfrm rot="5400000">
                <a:off x="8910295" y="11730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2"/>
              <p:cNvSpPr/>
              <p:nvPr/>
            </p:nvSpPr>
            <p:spPr>
              <a:xfrm rot="5400000">
                <a:off x="8910295" y="15672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0" name="Google Shape;20;p2"/>
            <p:cNvGrpSpPr/>
            <p:nvPr/>
          </p:nvGrpSpPr>
          <p:grpSpPr>
            <a:xfrm>
              <a:off x="-5" y="3478129"/>
              <a:ext cx="187800" cy="1067870"/>
              <a:chOff x="-5" y="3478129"/>
              <a:chExt cx="187800" cy="1067870"/>
            </a:xfrm>
          </p:grpSpPr>
          <p:sp>
            <p:nvSpPr>
              <p:cNvPr id="21" name="Google Shape;21;p2"/>
              <p:cNvSpPr/>
              <p:nvPr/>
            </p:nvSpPr>
            <p:spPr>
              <a:xfrm rot="5400000">
                <a:off x="-45905" y="35240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2"/>
              <p:cNvSpPr/>
              <p:nvPr/>
            </p:nvSpPr>
            <p:spPr>
              <a:xfrm rot="5400000">
                <a:off x="-45905" y="39181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2"/>
              <p:cNvSpPr/>
              <p:nvPr/>
            </p:nvSpPr>
            <p:spPr>
              <a:xfrm rot="5400000">
                <a:off x="-45905" y="43123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4" name="Google Shape;24;p2"/>
          <p:cNvSpPr>
            <a:spLocks noGrp="1"/>
          </p:cNvSpPr>
          <p:nvPr>
            <p:ph type="pic" idx="2"/>
          </p:nvPr>
        </p:nvSpPr>
        <p:spPr>
          <a:xfrm>
            <a:off x="1349625" y="1076950"/>
            <a:ext cx="2832000" cy="29994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BLANK_1">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pic>
        <p:nvPicPr>
          <p:cNvPr id="196" name="Google Shape;196;p19"/>
          <p:cNvPicPr preferRelativeResize="0"/>
          <p:nvPr/>
        </p:nvPicPr>
        <p:blipFill rotWithShape="1">
          <a:blip r:embed="rId3">
            <a:alphaModFix/>
          </a:blip>
          <a:srcRect l="8259" r="36086"/>
          <a:stretch/>
        </p:blipFill>
        <p:spPr>
          <a:xfrm>
            <a:off x="0" y="0"/>
            <a:ext cx="5089352" cy="5143501"/>
          </a:xfrm>
          <a:prstGeom prst="rect">
            <a:avLst/>
          </a:prstGeom>
          <a:noFill/>
          <a:ln>
            <a:noFill/>
          </a:ln>
        </p:spPr>
      </p:pic>
      <p:sp>
        <p:nvSpPr>
          <p:cNvPr id="197" name="Google Shape;197;p19"/>
          <p:cNvSpPr txBox="1">
            <a:spLocks noGrp="1"/>
          </p:cNvSpPr>
          <p:nvPr>
            <p:ph type="title"/>
          </p:nvPr>
        </p:nvSpPr>
        <p:spPr>
          <a:xfrm>
            <a:off x="720000" y="1561575"/>
            <a:ext cx="3128400" cy="2020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0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198" name="Google Shape;198;p19"/>
          <p:cNvSpPr txBox="1">
            <a:spLocks noGrp="1"/>
          </p:cNvSpPr>
          <p:nvPr>
            <p:ph type="subTitle" idx="1"/>
          </p:nvPr>
        </p:nvSpPr>
        <p:spPr>
          <a:xfrm>
            <a:off x="4866500" y="1399200"/>
            <a:ext cx="3564300" cy="2345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3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accent1"/>
        </a:solidFill>
        <a:effectLst/>
      </p:bgPr>
    </p:bg>
    <p:spTree>
      <p:nvGrpSpPr>
        <p:cNvPr id="1" name="Shape 246"/>
        <p:cNvGrpSpPr/>
        <p:nvPr/>
      </p:nvGrpSpPr>
      <p:grpSpPr>
        <a:xfrm>
          <a:off x="0" y="0"/>
          <a:ext cx="0" cy="0"/>
          <a:chOff x="0" y="0"/>
          <a:chExt cx="0" cy="0"/>
        </a:xfrm>
      </p:grpSpPr>
      <p:pic>
        <p:nvPicPr>
          <p:cNvPr id="247" name="Google Shape;247;p24"/>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sp>
        <p:nvSpPr>
          <p:cNvPr id="248" name="Google Shape;24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
        <p:nvSpPr>
          <p:cNvPr id="249" name="Google Shape;249;p24"/>
          <p:cNvSpPr txBox="1">
            <a:spLocks noGrp="1"/>
          </p:cNvSpPr>
          <p:nvPr>
            <p:ph type="subTitle" idx="1"/>
          </p:nvPr>
        </p:nvSpPr>
        <p:spPr>
          <a:xfrm>
            <a:off x="4957521" y="1844325"/>
            <a:ext cx="3171300" cy="2064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b="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50" name="Google Shape;250;p24"/>
          <p:cNvSpPr txBox="1">
            <a:spLocks noGrp="1"/>
          </p:cNvSpPr>
          <p:nvPr>
            <p:ph type="subTitle" idx="2"/>
          </p:nvPr>
        </p:nvSpPr>
        <p:spPr>
          <a:xfrm>
            <a:off x="1001725" y="1844325"/>
            <a:ext cx="3171300" cy="2064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b="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251" name="Google Shape;251;p24"/>
          <p:cNvGrpSpPr/>
          <p:nvPr/>
        </p:nvGrpSpPr>
        <p:grpSpPr>
          <a:xfrm>
            <a:off x="-5" y="5567"/>
            <a:ext cx="8430983" cy="5137922"/>
            <a:chOff x="-5" y="5567"/>
            <a:chExt cx="8430983" cy="5137922"/>
          </a:xfrm>
        </p:grpSpPr>
        <p:grpSp>
          <p:nvGrpSpPr>
            <p:cNvPr id="252" name="Google Shape;252;p24"/>
            <p:cNvGrpSpPr/>
            <p:nvPr/>
          </p:nvGrpSpPr>
          <p:grpSpPr>
            <a:xfrm rot="5400000">
              <a:off x="7803143" y="4515653"/>
              <a:ext cx="187800" cy="1067870"/>
              <a:chOff x="-5" y="3478129"/>
              <a:chExt cx="187800" cy="1067870"/>
            </a:xfrm>
          </p:grpSpPr>
          <p:sp>
            <p:nvSpPr>
              <p:cNvPr id="253" name="Google Shape;253;p24"/>
              <p:cNvSpPr/>
              <p:nvPr/>
            </p:nvSpPr>
            <p:spPr>
              <a:xfrm rot="5400000">
                <a:off x="-45905" y="35240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4" name="Google Shape;254;p24"/>
              <p:cNvSpPr/>
              <p:nvPr/>
            </p:nvSpPr>
            <p:spPr>
              <a:xfrm rot="5400000">
                <a:off x="-45905" y="39181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5" name="Google Shape;255;p24"/>
              <p:cNvSpPr/>
              <p:nvPr/>
            </p:nvSpPr>
            <p:spPr>
              <a:xfrm rot="5400000">
                <a:off x="-45905" y="43123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56" name="Google Shape;256;p24"/>
            <p:cNvGrpSpPr/>
            <p:nvPr/>
          </p:nvGrpSpPr>
          <p:grpSpPr>
            <a:xfrm>
              <a:off x="-5" y="5567"/>
              <a:ext cx="187800" cy="1067870"/>
              <a:chOff x="-5" y="3478129"/>
              <a:chExt cx="187800" cy="1067870"/>
            </a:xfrm>
          </p:grpSpPr>
          <p:sp>
            <p:nvSpPr>
              <p:cNvPr id="257" name="Google Shape;257;p24"/>
              <p:cNvSpPr/>
              <p:nvPr/>
            </p:nvSpPr>
            <p:spPr>
              <a:xfrm rot="5400000">
                <a:off x="-45905" y="35240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 name="Google Shape;258;p24"/>
              <p:cNvSpPr/>
              <p:nvPr/>
            </p:nvSpPr>
            <p:spPr>
              <a:xfrm rot="5400000">
                <a:off x="-45905" y="39181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9" name="Google Shape;259;p24"/>
              <p:cNvSpPr/>
              <p:nvPr/>
            </p:nvSpPr>
            <p:spPr>
              <a:xfrm rot="5400000">
                <a:off x="-45905" y="43123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60" name="Google Shape;260;p24"/>
          <p:cNvSpPr/>
          <p:nvPr/>
        </p:nvSpPr>
        <p:spPr>
          <a:xfrm rot="10800000">
            <a:off x="299163" y="251763"/>
            <a:ext cx="8545685" cy="4639981"/>
          </a:xfrm>
          <a:custGeom>
            <a:avLst/>
            <a:gdLst/>
            <a:ahLst/>
            <a:cxnLst/>
            <a:rect l="l" t="t" r="r" b="b"/>
            <a:pathLst>
              <a:path w="128734" h="95522" extrusionOk="0">
                <a:moveTo>
                  <a:pt x="0" y="4409"/>
                </a:moveTo>
                <a:lnTo>
                  <a:pt x="0" y="95522"/>
                </a:lnTo>
                <a:lnTo>
                  <a:pt x="128734" y="95522"/>
                </a:lnTo>
                <a:lnTo>
                  <a:pt x="128734" y="0"/>
                </a:lnTo>
                <a:lnTo>
                  <a:pt x="51729" y="0"/>
                </a:lnTo>
              </a:path>
            </a:pathLst>
          </a:custGeom>
          <a:noFill/>
          <a:ln w="9525" cap="flat" cmpd="sng">
            <a:solidFill>
              <a:schemeClr val="lt2"/>
            </a:solidFill>
            <a:prstDash val="solid"/>
            <a:round/>
            <a:headEnd type="none" w="med" len="med"/>
            <a:tailEnd type="none" w="med" len="med"/>
          </a:ln>
        </p:spPr>
      </p:sp>
      <p:pic>
        <p:nvPicPr>
          <p:cNvPr id="261" name="Google Shape;261;p24"/>
          <p:cNvPicPr preferRelativeResize="0"/>
          <p:nvPr/>
        </p:nvPicPr>
        <p:blipFill>
          <a:blip r:embed="rId3">
            <a:alphaModFix/>
          </a:blip>
          <a:stretch>
            <a:fillRect/>
          </a:stretch>
        </p:blipFill>
        <p:spPr>
          <a:xfrm flipH="1">
            <a:off x="6650099" y="0"/>
            <a:ext cx="2493901" cy="6737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1"/>
        <p:cNvGrpSpPr/>
        <p:nvPr/>
      </p:nvGrpSpPr>
      <p:grpSpPr>
        <a:xfrm>
          <a:off x="0" y="0"/>
          <a:ext cx="0" cy="0"/>
          <a:chOff x="0" y="0"/>
          <a:chExt cx="0" cy="0"/>
        </a:xfrm>
      </p:grpSpPr>
      <p:pic>
        <p:nvPicPr>
          <p:cNvPr id="332" name="Google Shape;332;p30"/>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pic>
        <p:nvPicPr>
          <p:cNvPr id="333" name="Google Shape;333;p30"/>
          <p:cNvPicPr preferRelativeResize="0"/>
          <p:nvPr/>
        </p:nvPicPr>
        <p:blipFill>
          <a:blip r:embed="rId3">
            <a:alphaModFix/>
          </a:blip>
          <a:stretch>
            <a:fillRect/>
          </a:stretch>
        </p:blipFill>
        <p:spPr>
          <a:xfrm rot="10800000">
            <a:off x="2" y="0"/>
            <a:ext cx="3311073" cy="389650"/>
          </a:xfrm>
          <a:prstGeom prst="rect">
            <a:avLst/>
          </a:prstGeom>
          <a:noFill/>
          <a:ln>
            <a:noFill/>
          </a:ln>
        </p:spPr>
      </p:pic>
      <p:grpSp>
        <p:nvGrpSpPr>
          <p:cNvPr id="334" name="Google Shape;334;p30"/>
          <p:cNvGrpSpPr/>
          <p:nvPr/>
        </p:nvGrpSpPr>
        <p:grpSpPr>
          <a:xfrm>
            <a:off x="-5" y="3455067"/>
            <a:ext cx="187800" cy="1067870"/>
            <a:chOff x="-5" y="3478129"/>
            <a:chExt cx="187800" cy="1067870"/>
          </a:xfrm>
        </p:grpSpPr>
        <p:sp>
          <p:nvSpPr>
            <p:cNvPr id="335" name="Google Shape;335;p30"/>
            <p:cNvSpPr/>
            <p:nvPr/>
          </p:nvSpPr>
          <p:spPr>
            <a:xfrm rot="5400000">
              <a:off x="-45905" y="35240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6" name="Google Shape;336;p30"/>
            <p:cNvSpPr/>
            <p:nvPr/>
          </p:nvSpPr>
          <p:spPr>
            <a:xfrm rot="5400000">
              <a:off x="-45905" y="39181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7" name="Google Shape;337;p30"/>
            <p:cNvSpPr/>
            <p:nvPr/>
          </p:nvSpPr>
          <p:spPr>
            <a:xfrm rot="5400000">
              <a:off x="-45905" y="43123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38"/>
        <p:cNvGrpSpPr/>
        <p:nvPr/>
      </p:nvGrpSpPr>
      <p:grpSpPr>
        <a:xfrm>
          <a:off x="0" y="0"/>
          <a:ext cx="0" cy="0"/>
          <a:chOff x="0" y="0"/>
          <a:chExt cx="0" cy="0"/>
        </a:xfrm>
      </p:grpSpPr>
      <p:pic>
        <p:nvPicPr>
          <p:cNvPr id="339" name="Google Shape;339;p31"/>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pic>
        <p:nvPicPr>
          <p:cNvPr id="340" name="Google Shape;340;p31"/>
          <p:cNvPicPr preferRelativeResize="0"/>
          <p:nvPr/>
        </p:nvPicPr>
        <p:blipFill>
          <a:blip r:embed="rId3">
            <a:alphaModFix/>
          </a:blip>
          <a:stretch>
            <a:fillRect/>
          </a:stretch>
        </p:blipFill>
        <p:spPr>
          <a:xfrm rot="10800000">
            <a:off x="6611474" y="4459325"/>
            <a:ext cx="2532526" cy="684175"/>
          </a:xfrm>
          <a:prstGeom prst="rect">
            <a:avLst/>
          </a:prstGeom>
          <a:noFill/>
          <a:ln>
            <a:noFill/>
          </a:ln>
        </p:spPr>
      </p:pic>
      <p:grpSp>
        <p:nvGrpSpPr>
          <p:cNvPr id="341" name="Google Shape;341;p31"/>
          <p:cNvGrpSpPr/>
          <p:nvPr/>
        </p:nvGrpSpPr>
        <p:grpSpPr>
          <a:xfrm>
            <a:off x="8956195" y="191367"/>
            <a:ext cx="187800" cy="1067870"/>
            <a:chOff x="-5" y="3478129"/>
            <a:chExt cx="187800" cy="1067870"/>
          </a:xfrm>
        </p:grpSpPr>
        <p:sp>
          <p:nvSpPr>
            <p:cNvPr id="342" name="Google Shape;342;p31"/>
            <p:cNvSpPr/>
            <p:nvPr/>
          </p:nvSpPr>
          <p:spPr>
            <a:xfrm rot="5400000">
              <a:off x="-45905" y="35240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3" name="Google Shape;343;p31"/>
            <p:cNvSpPr/>
            <p:nvPr/>
          </p:nvSpPr>
          <p:spPr>
            <a:xfrm rot="5400000">
              <a:off x="-45905" y="39181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4" name="Google Shape;344;p31"/>
            <p:cNvSpPr/>
            <p:nvPr/>
          </p:nvSpPr>
          <p:spPr>
            <a:xfrm rot="5400000">
              <a:off x="-45905" y="43123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grpSp>
        <p:nvGrpSpPr>
          <p:cNvPr id="43" name="Google Shape;43;p4"/>
          <p:cNvGrpSpPr/>
          <p:nvPr/>
        </p:nvGrpSpPr>
        <p:grpSpPr>
          <a:xfrm>
            <a:off x="-5" y="0"/>
            <a:ext cx="9144001" cy="5143500"/>
            <a:chOff x="-5" y="0"/>
            <a:chExt cx="9144001" cy="5143500"/>
          </a:xfrm>
        </p:grpSpPr>
        <p:pic>
          <p:nvPicPr>
            <p:cNvPr id="44" name="Google Shape;44;p4"/>
            <p:cNvPicPr preferRelativeResize="0"/>
            <p:nvPr/>
          </p:nvPicPr>
          <p:blipFill>
            <a:blip r:embed="rId2">
              <a:alphaModFix/>
            </a:blip>
            <a:stretch>
              <a:fillRect/>
            </a:stretch>
          </p:blipFill>
          <p:spPr>
            <a:xfrm>
              <a:off x="5687120" y="4736700"/>
              <a:ext cx="3456876" cy="406800"/>
            </a:xfrm>
            <a:prstGeom prst="rect">
              <a:avLst/>
            </a:prstGeom>
            <a:noFill/>
            <a:ln>
              <a:noFill/>
            </a:ln>
          </p:spPr>
        </p:pic>
        <p:pic>
          <p:nvPicPr>
            <p:cNvPr id="45" name="Google Shape;45;p4"/>
            <p:cNvPicPr preferRelativeResize="0"/>
            <p:nvPr/>
          </p:nvPicPr>
          <p:blipFill>
            <a:blip r:embed="rId2">
              <a:alphaModFix/>
            </a:blip>
            <a:stretch>
              <a:fillRect/>
            </a:stretch>
          </p:blipFill>
          <p:spPr>
            <a:xfrm rot="10800000">
              <a:off x="-5" y="0"/>
              <a:ext cx="3456876" cy="406800"/>
            </a:xfrm>
            <a:prstGeom prst="rect">
              <a:avLst/>
            </a:prstGeom>
            <a:noFill/>
            <a:ln>
              <a:noFill/>
            </a:ln>
          </p:spPr>
        </p:pic>
      </p:grpSp>
      <p:grpSp>
        <p:nvGrpSpPr>
          <p:cNvPr id="46" name="Google Shape;46;p4"/>
          <p:cNvGrpSpPr/>
          <p:nvPr/>
        </p:nvGrpSpPr>
        <p:grpSpPr>
          <a:xfrm>
            <a:off x="8956195" y="290917"/>
            <a:ext cx="187800" cy="1067870"/>
            <a:chOff x="-5" y="3478129"/>
            <a:chExt cx="187800" cy="1067870"/>
          </a:xfrm>
        </p:grpSpPr>
        <p:sp>
          <p:nvSpPr>
            <p:cNvPr id="47" name="Google Shape;47;p4"/>
            <p:cNvSpPr/>
            <p:nvPr/>
          </p:nvSpPr>
          <p:spPr>
            <a:xfrm rot="5400000">
              <a:off x="-45905" y="35240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 name="Google Shape;48;p4"/>
            <p:cNvSpPr/>
            <p:nvPr/>
          </p:nvSpPr>
          <p:spPr>
            <a:xfrm rot="5400000">
              <a:off x="-45905" y="39181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 name="Google Shape;49;p4"/>
            <p:cNvSpPr/>
            <p:nvPr/>
          </p:nvSpPr>
          <p:spPr>
            <a:xfrm rot="5400000">
              <a:off x="-45905" y="43123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0" name="Google Shape;5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4"/>
          <p:cNvSpPr txBox="1">
            <a:spLocks noGrp="1"/>
          </p:cNvSpPr>
          <p:nvPr>
            <p:ph type="body" idx="1"/>
          </p:nvPr>
        </p:nvSpPr>
        <p:spPr>
          <a:xfrm>
            <a:off x="720000" y="1139551"/>
            <a:ext cx="7704000" cy="320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pic>
        <p:nvPicPr>
          <p:cNvPr id="72" name="Google Shape;72;p6"/>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4" name="Google Shape;74;p6"/>
          <p:cNvGrpSpPr/>
          <p:nvPr/>
        </p:nvGrpSpPr>
        <p:grpSpPr>
          <a:xfrm>
            <a:off x="-5" y="0"/>
            <a:ext cx="9144001" cy="5143500"/>
            <a:chOff x="-5" y="0"/>
            <a:chExt cx="9144001" cy="5143500"/>
          </a:xfrm>
        </p:grpSpPr>
        <p:pic>
          <p:nvPicPr>
            <p:cNvPr id="75" name="Google Shape;75;p6"/>
            <p:cNvPicPr preferRelativeResize="0"/>
            <p:nvPr/>
          </p:nvPicPr>
          <p:blipFill>
            <a:blip r:embed="rId3">
              <a:alphaModFix/>
            </a:blip>
            <a:stretch>
              <a:fillRect/>
            </a:stretch>
          </p:blipFill>
          <p:spPr>
            <a:xfrm>
              <a:off x="5687120" y="4736700"/>
              <a:ext cx="3456876" cy="406800"/>
            </a:xfrm>
            <a:prstGeom prst="rect">
              <a:avLst/>
            </a:prstGeom>
            <a:noFill/>
            <a:ln>
              <a:noFill/>
            </a:ln>
          </p:spPr>
        </p:pic>
        <p:pic>
          <p:nvPicPr>
            <p:cNvPr id="76" name="Google Shape;76;p6"/>
            <p:cNvPicPr preferRelativeResize="0"/>
            <p:nvPr/>
          </p:nvPicPr>
          <p:blipFill>
            <a:blip r:embed="rId3">
              <a:alphaModFix/>
            </a:blip>
            <a:stretch>
              <a:fillRect/>
            </a:stretch>
          </p:blipFill>
          <p:spPr>
            <a:xfrm rot="10800000">
              <a:off x="-5" y="0"/>
              <a:ext cx="3456876" cy="406800"/>
            </a:xfrm>
            <a:prstGeom prst="rect">
              <a:avLst/>
            </a:prstGeom>
            <a:noFill/>
            <a:ln>
              <a:noFill/>
            </a:ln>
          </p:spPr>
        </p:pic>
      </p:grpSp>
      <p:grpSp>
        <p:nvGrpSpPr>
          <p:cNvPr id="77" name="Google Shape;77;p6"/>
          <p:cNvGrpSpPr/>
          <p:nvPr/>
        </p:nvGrpSpPr>
        <p:grpSpPr>
          <a:xfrm>
            <a:off x="8956195" y="290917"/>
            <a:ext cx="187800" cy="1067870"/>
            <a:chOff x="-5" y="3478129"/>
            <a:chExt cx="187800" cy="1067870"/>
          </a:xfrm>
        </p:grpSpPr>
        <p:sp>
          <p:nvSpPr>
            <p:cNvPr id="78" name="Google Shape;78;p6"/>
            <p:cNvSpPr/>
            <p:nvPr/>
          </p:nvSpPr>
          <p:spPr>
            <a:xfrm rot="5400000">
              <a:off x="-45905" y="35240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 name="Google Shape;79;p6"/>
            <p:cNvSpPr/>
            <p:nvPr/>
          </p:nvSpPr>
          <p:spPr>
            <a:xfrm rot="5400000">
              <a:off x="-45905" y="39181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 name="Google Shape;80;p6"/>
            <p:cNvSpPr/>
            <p:nvPr/>
          </p:nvSpPr>
          <p:spPr>
            <a:xfrm rot="5400000">
              <a:off x="-45905" y="43123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pic>
        <p:nvPicPr>
          <p:cNvPr id="82" name="Google Shape;82;p7"/>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sp>
        <p:nvSpPr>
          <p:cNvPr id="83" name="Google Shape;83;p7"/>
          <p:cNvSpPr txBox="1">
            <a:spLocks noGrp="1"/>
          </p:cNvSpPr>
          <p:nvPr>
            <p:ph type="title"/>
          </p:nvPr>
        </p:nvSpPr>
        <p:spPr>
          <a:xfrm>
            <a:off x="720000" y="445025"/>
            <a:ext cx="3543000" cy="1308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 name="Google Shape;84;p7"/>
          <p:cNvSpPr txBox="1">
            <a:spLocks noGrp="1"/>
          </p:cNvSpPr>
          <p:nvPr>
            <p:ph type="subTitle" idx="1"/>
          </p:nvPr>
        </p:nvSpPr>
        <p:spPr>
          <a:xfrm>
            <a:off x="713225" y="1987050"/>
            <a:ext cx="3543000" cy="1908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grpSp>
        <p:nvGrpSpPr>
          <p:cNvPr id="85" name="Google Shape;85;p7"/>
          <p:cNvGrpSpPr/>
          <p:nvPr/>
        </p:nvGrpSpPr>
        <p:grpSpPr>
          <a:xfrm>
            <a:off x="-5" y="3536142"/>
            <a:ext cx="187800" cy="1067870"/>
            <a:chOff x="-5" y="3478129"/>
            <a:chExt cx="187800" cy="1067870"/>
          </a:xfrm>
        </p:grpSpPr>
        <p:sp>
          <p:nvSpPr>
            <p:cNvPr id="86" name="Google Shape;86;p7"/>
            <p:cNvSpPr/>
            <p:nvPr/>
          </p:nvSpPr>
          <p:spPr>
            <a:xfrm rot="5400000">
              <a:off x="-45905" y="35240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7"/>
            <p:cNvSpPr/>
            <p:nvPr/>
          </p:nvSpPr>
          <p:spPr>
            <a:xfrm rot="5400000">
              <a:off x="-45905" y="39181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7"/>
            <p:cNvSpPr/>
            <p:nvPr/>
          </p:nvSpPr>
          <p:spPr>
            <a:xfrm rot="5400000">
              <a:off x="-45905" y="43123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89" name="Google Shape;89;p7"/>
          <p:cNvPicPr preferRelativeResize="0"/>
          <p:nvPr/>
        </p:nvPicPr>
        <p:blipFill>
          <a:blip r:embed="rId3">
            <a:alphaModFix/>
          </a:blip>
          <a:stretch>
            <a:fillRect/>
          </a:stretch>
        </p:blipFill>
        <p:spPr>
          <a:xfrm rot="10800000">
            <a:off x="4832202" y="3978675"/>
            <a:ext cx="4311798" cy="1164825"/>
          </a:xfrm>
          <a:prstGeom prst="rect">
            <a:avLst/>
          </a:prstGeom>
          <a:noFill/>
          <a:ln>
            <a:noFill/>
          </a:ln>
        </p:spPr>
      </p:pic>
      <p:sp>
        <p:nvSpPr>
          <p:cNvPr id="90" name="Google Shape;90;p7"/>
          <p:cNvSpPr>
            <a:spLocks noGrp="1"/>
          </p:cNvSpPr>
          <p:nvPr>
            <p:ph type="pic" idx="2"/>
          </p:nvPr>
        </p:nvSpPr>
        <p:spPr>
          <a:xfrm>
            <a:off x="5112650" y="0"/>
            <a:ext cx="3075900" cy="3575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pic>
        <p:nvPicPr>
          <p:cNvPr id="92" name="Google Shape;92;p8"/>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sp>
        <p:nvSpPr>
          <p:cNvPr id="93" name="Google Shape;93;p8"/>
          <p:cNvSpPr txBox="1">
            <a:spLocks noGrp="1"/>
          </p:cNvSpPr>
          <p:nvPr>
            <p:ph type="title"/>
          </p:nvPr>
        </p:nvSpPr>
        <p:spPr>
          <a:xfrm>
            <a:off x="801475" y="914400"/>
            <a:ext cx="41481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4" name="Google Shape;94;p8"/>
          <p:cNvGrpSpPr/>
          <p:nvPr/>
        </p:nvGrpSpPr>
        <p:grpSpPr>
          <a:xfrm>
            <a:off x="8956195" y="3339317"/>
            <a:ext cx="187800" cy="1067870"/>
            <a:chOff x="-5" y="3478129"/>
            <a:chExt cx="187800" cy="1067870"/>
          </a:xfrm>
        </p:grpSpPr>
        <p:sp>
          <p:nvSpPr>
            <p:cNvPr id="95" name="Google Shape;95;p8"/>
            <p:cNvSpPr/>
            <p:nvPr/>
          </p:nvSpPr>
          <p:spPr>
            <a:xfrm rot="5400000">
              <a:off x="-45905" y="3524029"/>
              <a:ext cx="279600" cy="187800"/>
            </a:xfrm>
            <a:prstGeom prst="parallelogram">
              <a:avLst>
                <a:gd name="adj" fmla="val 4517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8"/>
            <p:cNvSpPr/>
            <p:nvPr/>
          </p:nvSpPr>
          <p:spPr>
            <a:xfrm rot="5400000">
              <a:off x="-45905" y="3918165"/>
              <a:ext cx="279600" cy="187800"/>
            </a:xfrm>
            <a:prstGeom prst="parallelogram">
              <a:avLst>
                <a:gd name="adj" fmla="val 4517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 name="Google Shape;97;p8"/>
            <p:cNvSpPr/>
            <p:nvPr/>
          </p:nvSpPr>
          <p:spPr>
            <a:xfrm rot="5400000">
              <a:off x="-45905" y="4312300"/>
              <a:ext cx="279600" cy="187800"/>
            </a:xfrm>
            <a:prstGeom prst="parallelogram">
              <a:avLst>
                <a:gd name="adj" fmla="val 4517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8" name="Google Shape;98;p8"/>
          <p:cNvSpPr/>
          <p:nvPr/>
        </p:nvSpPr>
        <p:spPr>
          <a:xfrm>
            <a:off x="418175" y="351450"/>
            <a:ext cx="8307527" cy="4440579"/>
          </a:xfrm>
          <a:custGeom>
            <a:avLst/>
            <a:gdLst/>
            <a:ahLst/>
            <a:cxnLst/>
            <a:rect l="l" t="t" r="r" b="b"/>
            <a:pathLst>
              <a:path w="128734" h="95522" extrusionOk="0">
                <a:moveTo>
                  <a:pt x="0" y="4409"/>
                </a:moveTo>
                <a:lnTo>
                  <a:pt x="0" y="95522"/>
                </a:lnTo>
                <a:lnTo>
                  <a:pt x="128734" y="95522"/>
                </a:lnTo>
                <a:lnTo>
                  <a:pt x="128734" y="0"/>
                </a:lnTo>
                <a:lnTo>
                  <a:pt x="51729" y="0"/>
                </a:lnTo>
              </a:path>
            </a:pathLst>
          </a:custGeom>
          <a:noFill/>
          <a:ln w="9525" cap="flat" cmpd="sng">
            <a:solidFill>
              <a:schemeClr val="lt2"/>
            </a:solidFill>
            <a:prstDash val="solid"/>
            <a:round/>
            <a:headEnd type="none" w="med" len="med"/>
            <a:tailEnd type="none" w="med" len="med"/>
          </a:ln>
        </p:spPr>
      </p:sp>
      <p:pic>
        <p:nvPicPr>
          <p:cNvPr id="99" name="Google Shape;99;p8"/>
          <p:cNvPicPr preferRelativeResize="0"/>
          <p:nvPr/>
        </p:nvPicPr>
        <p:blipFill rotWithShape="1">
          <a:blip r:embed="rId3">
            <a:alphaModFix/>
          </a:blip>
          <a:srcRect l="18947" r="40865"/>
          <a:stretch/>
        </p:blipFill>
        <p:spPr>
          <a:xfrm flipH="1">
            <a:off x="5432077" y="0"/>
            <a:ext cx="3711923" cy="5143501"/>
          </a:xfrm>
          <a:prstGeom prst="rect">
            <a:avLst/>
          </a:prstGeom>
          <a:noFill/>
          <a:ln>
            <a:noFill/>
          </a:ln>
        </p:spPr>
      </p:pic>
      <p:sp>
        <p:nvSpPr>
          <p:cNvPr id="100" name="Google Shape;100;p8"/>
          <p:cNvSpPr>
            <a:spLocks noGrp="1"/>
          </p:cNvSpPr>
          <p:nvPr>
            <p:ph type="pic" idx="2"/>
          </p:nvPr>
        </p:nvSpPr>
        <p:spPr>
          <a:xfrm>
            <a:off x="5212500" y="872575"/>
            <a:ext cx="2714700" cy="352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_1">
    <p:spTree>
      <p:nvGrpSpPr>
        <p:cNvPr id="1" name="Shape 147"/>
        <p:cNvGrpSpPr/>
        <p:nvPr/>
      </p:nvGrpSpPr>
      <p:grpSpPr>
        <a:xfrm>
          <a:off x="0" y="0"/>
          <a:ext cx="0" cy="0"/>
          <a:chOff x="0" y="0"/>
          <a:chExt cx="0" cy="0"/>
        </a:xfrm>
      </p:grpSpPr>
      <p:pic>
        <p:nvPicPr>
          <p:cNvPr id="148" name="Google Shape;148;p14"/>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sp>
        <p:nvSpPr>
          <p:cNvPr id="149" name="Google Shape;149;p14"/>
          <p:cNvSpPr txBox="1">
            <a:spLocks noGrp="1"/>
          </p:cNvSpPr>
          <p:nvPr>
            <p:ph type="title"/>
          </p:nvPr>
        </p:nvSpPr>
        <p:spPr>
          <a:xfrm>
            <a:off x="2090850" y="3574225"/>
            <a:ext cx="40191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4"/>
          <p:cNvSpPr txBox="1">
            <a:spLocks noGrp="1"/>
          </p:cNvSpPr>
          <p:nvPr>
            <p:ph type="subTitle" idx="1"/>
          </p:nvPr>
        </p:nvSpPr>
        <p:spPr>
          <a:xfrm>
            <a:off x="883900" y="1158950"/>
            <a:ext cx="5145600" cy="1989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51" name="Google Shape;151;p14"/>
          <p:cNvGrpSpPr/>
          <p:nvPr/>
        </p:nvGrpSpPr>
        <p:grpSpPr>
          <a:xfrm>
            <a:off x="-5" y="203017"/>
            <a:ext cx="187800" cy="1067870"/>
            <a:chOff x="-5" y="3478129"/>
            <a:chExt cx="187800" cy="1067870"/>
          </a:xfrm>
        </p:grpSpPr>
        <p:sp>
          <p:nvSpPr>
            <p:cNvPr id="152" name="Google Shape;152;p14"/>
            <p:cNvSpPr/>
            <p:nvPr/>
          </p:nvSpPr>
          <p:spPr>
            <a:xfrm rot="5400000">
              <a:off x="-45905" y="3524029"/>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3" name="Google Shape;153;p14"/>
            <p:cNvSpPr/>
            <p:nvPr/>
          </p:nvSpPr>
          <p:spPr>
            <a:xfrm rot="5400000">
              <a:off x="-45905" y="3918165"/>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4" name="Google Shape;154;p14"/>
            <p:cNvSpPr/>
            <p:nvPr/>
          </p:nvSpPr>
          <p:spPr>
            <a:xfrm rot="5400000">
              <a:off x="-45905" y="4312300"/>
              <a:ext cx="279600" cy="187800"/>
            </a:xfrm>
            <a:prstGeom prst="parallelogram">
              <a:avLst>
                <a:gd name="adj" fmla="val 4517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55" name="Google Shape;155;p14"/>
          <p:cNvGrpSpPr/>
          <p:nvPr/>
        </p:nvGrpSpPr>
        <p:grpSpPr>
          <a:xfrm>
            <a:off x="8956195" y="3339317"/>
            <a:ext cx="187800" cy="1067870"/>
            <a:chOff x="-5" y="3478129"/>
            <a:chExt cx="187800" cy="1067870"/>
          </a:xfrm>
        </p:grpSpPr>
        <p:sp>
          <p:nvSpPr>
            <p:cNvPr id="156" name="Google Shape;156;p14"/>
            <p:cNvSpPr/>
            <p:nvPr/>
          </p:nvSpPr>
          <p:spPr>
            <a:xfrm rot="5400000">
              <a:off x="-45905" y="3524029"/>
              <a:ext cx="279600" cy="187800"/>
            </a:xfrm>
            <a:prstGeom prst="parallelogram">
              <a:avLst>
                <a:gd name="adj" fmla="val 4517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7" name="Google Shape;157;p14"/>
            <p:cNvSpPr/>
            <p:nvPr/>
          </p:nvSpPr>
          <p:spPr>
            <a:xfrm rot="5400000">
              <a:off x="-45905" y="3918165"/>
              <a:ext cx="279600" cy="187800"/>
            </a:xfrm>
            <a:prstGeom prst="parallelogram">
              <a:avLst>
                <a:gd name="adj" fmla="val 4517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 name="Google Shape;158;p14"/>
            <p:cNvSpPr/>
            <p:nvPr/>
          </p:nvSpPr>
          <p:spPr>
            <a:xfrm rot="5400000">
              <a:off x="-45905" y="4312300"/>
              <a:ext cx="279600" cy="187800"/>
            </a:xfrm>
            <a:prstGeom prst="parallelogram">
              <a:avLst>
                <a:gd name="adj" fmla="val 4517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59" name="Google Shape;159;p14"/>
          <p:cNvSpPr/>
          <p:nvPr/>
        </p:nvSpPr>
        <p:spPr>
          <a:xfrm>
            <a:off x="713225" y="539500"/>
            <a:ext cx="7717603" cy="4064461"/>
          </a:xfrm>
          <a:custGeom>
            <a:avLst/>
            <a:gdLst/>
            <a:ahLst/>
            <a:cxnLst/>
            <a:rect l="l" t="t" r="r" b="b"/>
            <a:pathLst>
              <a:path w="128734" h="95522" extrusionOk="0">
                <a:moveTo>
                  <a:pt x="0" y="4409"/>
                </a:moveTo>
                <a:lnTo>
                  <a:pt x="0" y="95522"/>
                </a:lnTo>
                <a:lnTo>
                  <a:pt x="128734" y="95522"/>
                </a:lnTo>
                <a:lnTo>
                  <a:pt x="128734" y="0"/>
                </a:lnTo>
                <a:lnTo>
                  <a:pt x="51729" y="0"/>
                </a:lnTo>
              </a:path>
            </a:pathLst>
          </a:custGeom>
          <a:noFill/>
          <a:ln w="9525" cap="flat" cmpd="sng">
            <a:solidFill>
              <a:schemeClr val="lt2"/>
            </a:solidFill>
            <a:prstDash val="solid"/>
            <a:round/>
            <a:headEnd type="none" w="med" len="med"/>
            <a:tailEnd type="none" w="med" len="med"/>
          </a:ln>
        </p:spPr>
      </p:sp>
      <p:pic>
        <p:nvPicPr>
          <p:cNvPr id="160" name="Google Shape;160;p14"/>
          <p:cNvPicPr preferRelativeResize="0"/>
          <p:nvPr/>
        </p:nvPicPr>
        <p:blipFill rotWithShape="1">
          <a:blip r:embed="rId3">
            <a:alphaModFix/>
          </a:blip>
          <a:srcRect l="32947" r="40870"/>
          <a:stretch/>
        </p:blipFill>
        <p:spPr>
          <a:xfrm flipH="1">
            <a:off x="6725598" y="-51850"/>
            <a:ext cx="2418401" cy="51953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BLANK_4">
    <p:spTree>
      <p:nvGrpSpPr>
        <p:cNvPr id="1" name="Shape 170"/>
        <p:cNvGrpSpPr/>
        <p:nvPr/>
      </p:nvGrpSpPr>
      <p:grpSpPr>
        <a:xfrm>
          <a:off x="0" y="0"/>
          <a:ext cx="0" cy="0"/>
          <a:chOff x="0" y="0"/>
          <a:chExt cx="0" cy="0"/>
        </a:xfrm>
      </p:grpSpPr>
      <p:pic>
        <p:nvPicPr>
          <p:cNvPr id="171" name="Google Shape;171;p16"/>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grpSp>
        <p:nvGrpSpPr>
          <p:cNvPr id="172" name="Google Shape;172;p16"/>
          <p:cNvGrpSpPr/>
          <p:nvPr/>
        </p:nvGrpSpPr>
        <p:grpSpPr>
          <a:xfrm>
            <a:off x="-12" y="-12"/>
            <a:ext cx="9144020" cy="5143524"/>
            <a:chOff x="-12" y="-12"/>
            <a:chExt cx="9144020" cy="5143524"/>
          </a:xfrm>
        </p:grpSpPr>
        <p:pic>
          <p:nvPicPr>
            <p:cNvPr id="173" name="Google Shape;173;p16"/>
            <p:cNvPicPr preferRelativeResize="0"/>
            <p:nvPr/>
          </p:nvPicPr>
          <p:blipFill>
            <a:blip r:embed="rId3">
              <a:alphaModFix/>
            </a:blip>
            <a:stretch>
              <a:fillRect/>
            </a:stretch>
          </p:blipFill>
          <p:spPr>
            <a:xfrm rot="-5400000">
              <a:off x="7212170" y="1525025"/>
              <a:ext cx="3456876" cy="406800"/>
            </a:xfrm>
            <a:prstGeom prst="rect">
              <a:avLst/>
            </a:prstGeom>
            <a:noFill/>
            <a:ln>
              <a:noFill/>
            </a:ln>
          </p:spPr>
        </p:pic>
        <p:pic>
          <p:nvPicPr>
            <p:cNvPr id="174" name="Google Shape;174;p16"/>
            <p:cNvPicPr preferRelativeResize="0"/>
            <p:nvPr/>
          </p:nvPicPr>
          <p:blipFill>
            <a:blip r:embed="rId4">
              <a:alphaModFix/>
            </a:blip>
            <a:stretch>
              <a:fillRect/>
            </a:stretch>
          </p:blipFill>
          <p:spPr>
            <a:xfrm rot="-5400000">
              <a:off x="-702974" y="3920150"/>
              <a:ext cx="1926324" cy="520400"/>
            </a:xfrm>
            <a:prstGeom prst="rect">
              <a:avLst/>
            </a:prstGeom>
            <a:noFill/>
            <a:ln>
              <a:noFill/>
            </a:ln>
          </p:spPr>
        </p:pic>
      </p:grpSp>
      <p:sp>
        <p:nvSpPr>
          <p:cNvPr id="175" name="Google Shape;17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
  <p:cSld name="BLANK_3">
    <p:spTree>
      <p:nvGrpSpPr>
        <p:cNvPr id="1" name="Shape 176"/>
        <p:cNvGrpSpPr/>
        <p:nvPr/>
      </p:nvGrpSpPr>
      <p:grpSpPr>
        <a:xfrm>
          <a:off x="0" y="0"/>
          <a:ext cx="0" cy="0"/>
          <a:chOff x="0" y="0"/>
          <a:chExt cx="0" cy="0"/>
        </a:xfrm>
      </p:grpSpPr>
      <p:pic>
        <p:nvPicPr>
          <p:cNvPr id="177" name="Google Shape;177;p17"/>
          <p:cNvPicPr preferRelativeResize="0"/>
          <p:nvPr/>
        </p:nvPicPr>
        <p:blipFill rotWithShape="1">
          <a:blip r:embed="rId2">
            <a:alphaModFix amt="25000"/>
          </a:blip>
          <a:srcRect t="8389" b="7207"/>
          <a:stretch/>
        </p:blipFill>
        <p:spPr>
          <a:xfrm>
            <a:off x="-1" y="0"/>
            <a:ext cx="9144003" cy="5143501"/>
          </a:xfrm>
          <a:prstGeom prst="rect">
            <a:avLst/>
          </a:prstGeom>
          <a:noFill/>
          <a:ln>
            <a:noFill/>
          </a:ln>
        </p:spPr>
      </p:pic>
      <p:sp>
        <p:nvSpPr>
          <p:cNvPr id="178" name="Google Shape;17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
        <p:nvSpPr>
          <p:cNvPr id="179" name="Google Shape;179;p17"/>
          <p:cNvSpPr>
            <a:spLocks noGrp="1"/>
          </p:cNvSpPr>
          <p:nvPr>
            <p:ph type="pic" idx="2"/>
          </p:nvPr>
        </p:nvSpPr>
        <p:spPr>
          <a:xfrm>
            <a:off x="720000" y="1653883"/>
            <a:ext cx="2528100" cy="3489600"/>
          </a:xfrm>
          <a:prstGeom prst="rect">
            <a:avLst/>
          </a:prstGeom>
          <a:noFill/>
          <a:ln>
            <a:noFill/>
          </a:ln>
        </p:spPr>
      </p:sp>
      <p:sp>
        <p:nvSpPr>
          <p:cNvPr id="180" name="Google Shape;180;p17"/>
          <p:cNvSpPr txBox="1">
            <a:spLocks noGrp="1"/>
          </p:cNvSpPr>
          <p:nvPr>
            <p:ph type="subTitle" idx="1"/>
          </p:nvPr>
        </p:nvSpPr>
        <p:spPr>
          <a:xfrm>
            <a:off x="4312700" y="1840900"/>
            <a:ext cx="363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b="1"/>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181" name="Google Shape;181;p17"/>
          <p:cNvSpPr txBox="1">
            <a:spLocks noGrp="1"/>
          </p:cNvSpPr>
          <p:nvPr>
            <p:ph type="subTitle" idx="3"/>
          </p:nvPr>
        </p:nvSpPr>
        <p:spPr>
          <a:xfrm>
            <a:off x="4312700" y="2413600"/>
            <a:ext cx="3634200" cy="1023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82" name="Google Shape;182;p17"/>
          <p:cNvGrpSpPr/>
          <p:nvPr/>
        </p:nvGrpSpPr>
        <p:grpSpPr>
          <a:xfrm>
            <a:off x="-5" y="0"/>
            <a:ext cx="9144005" cy="5143500"/>
            <a:chOff x="-5" y="0"/>
            <a:chExt cx="9144005" cy="5143500"/>
          </a:xfrm>
        </p:grpSpPr>
        <p:pic>
          <p:nvPicPr>
            <p:cNvPr id="183" name="Google Shape;183;p17"/>
            <p:cNvPicPr preferRelativeResize="0"/>
            <p:nvPr/>
          </p:nvPicPr>
          <p:blipFill>
            <a:blip r:embed="rId3">
              <a:alphaModFix/>
            </a:blip>
            <a:stretch>
              <a:fillRect/>
            </a:stretch>
          </p:blipFill>
          <p:spPr>
            <a:xfrm rot="10800000">
              <a:off x="-5" y="0"/>
              <a:ext cx="3456876" cy="406800"/>
            </a:xfrm>
            <a:prstGeom prst="rect">
              <a:avLst/>
            </a:prstGeom>
            <a:noFill/>
            <a:ln>
              <a:noFill/>
            </a:ln>
          </p:spPr>
        </p:pic>
        <p:pic>
          <p:nvPicPr>
            <p:cNvPr id="184" name="Google Shape;184;p17"/>
            <p:cNvPicPr preferRelativeResize="0"/>
            <p:nvPr/>
          </p:nvPicPr>
          <p:blipFill>
            <a:blip r:embed="rId4">
              <a:alphaModFix/>
            </a:blip>
            <a:stretch>
              <a:fillRect/>
            </a:stretch>
          </p:blipFill>
          <p:spPr>
            <a:xfrm rot="10800000">
              <a:off x="7227850" y="4625850"/>
              <a:ext cx="1916150" cy="51765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2pPr>
            <a:lvl3pPr lvl="2"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3pPr>
            <a:lvl4pPr lvl="3"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4pPr>
            <a:lvl5pPr lvl="4"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5pPr>
            <a:lvl6pPr lvl="5"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6pPr>
            <a:lvl7pPr lvl="6"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7pPr>
            <a:lvl8pPr lvl="7"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8pPr>
            <a:lvl9pPr lvl="8" rtl="0">
              <a:spcBef>
                <a:spcPts val="0"/>
              </a:spcBef>
              <a:spcAft>
                <a:spcPts val="0"/>
              </a:spcAft>
              <a:buClr>
                <a:schemeClr val="dk1"/>
              </a:buClr>
              <a:buSzPts val="3500"/>
              <a:buFont typeface="Sora"/>
              <a:buNone/>
              <a:defRPr sz="35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8" r:id="rId6"/>
    <p:sldLayoutId id="2147483660" r:id="rId7"/>
    <p:sldLayoutId id="2147483662" r:id="rId8"/>
    <p:sldLayoutId id="2147483663" r:id="rId9"/>
    <p:sldLayoutId id="2147483665" r:id="rId10"/>
    <p:sldLayoutId id="2147483670"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p:nvPr/>
        </p:nvSpPr>
        <p:spPr>
          <a:xfrm>
            <a:off x="1037663" y="1591000"/>
            <a:ext cx="2656500" cy="2730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6" name="Google Shape;356;p35"/>
          <p:cNvSpPr txBox="1">
            <a:spLocks noGrp="1"/>
          </p:cNvSpPr>
          <p:nvPr>
            <p:ph type="ctrTitle"/>
          </p:nvPr>
        </p:nvSpPr>
        <p:spPr>
          <a:xfrm>
            <a:off x="4789325" y="1076950"/>
            <a:ext cx="3159000" cy="1964100"/>
          </a:xfrm>
          <a:prstGeom prst="rect">
            <a:avLst/>
          </a:prstGeom>
        </p:spPr>
        <p:txBody>
          <a:bodyPr spcFirstLastPara="1" wrap="square" lIns="91425" tIns="91425" rIns="91425" bIns="91425" anchor="b" anchorCtr="0">
            <a:noAutofit/>
          </a:bodyPr>
          <a:lstStyle/>
          <a:p>
            <a:r>
              <a:rPr lang="en-IN" sz="2800" i="1" dirty="0" err="1">
                <a:latin typeface="Sora" panose="020B0604020202020204" charset="0"/>
                <a:cs typeface="Sora" panose="020B0604020202020204" charset="0"/>
              </a:rPr>
              <a:t>Mealcraft</a:t>
            </a:r>
            <a:r>
              <a:rPr lang="en-IN" sz="2800" i="1" dirty="0">
                <a:latin typeface="Sora" panose="020B0604020202020204" charset="0"/>
                <a:cs typeface="Sora" panose="020B0604020202020204" charset="0"/>
              </a:rPr>
              <a:t> </a:t>
            </a:r>
            <a:r>
              <a:rPr lang="en-IN" sz="2800" i="1" dirty="0" smtClean="0">
                <a:solidFill>
                  <a:schemeClr val="bg2">
                    <a:lumMod val="60000"/>
                    <a:lumOff val="40000"/>
                  </a:schemeClr>
                </a:solidFill>
                <a:latin typeface="Sora" panose="020B0604020202020204" charset="0"/>
                <a:cs typeface="Sora" panose="020B0604020202020204" charset="0"/>
              </a:rPr>
              <a:t>control :</a:t>
            </a:r>
            <a:r>
              <a:rPr lang="en-IN" sz="2800" dirty="0">
                <a:latin typeface="Sora" panose="020B0604020202020204" charset="0"/>
                <a:cs typeface="Sora" panose="020B0604020202020204" charset="0"/>
              </a:rPr>
              <a:t/>
            </a:r>
            <a:br>
              <a:rPr lang="en-IN" sz="2800" dirty="0">
                <a:latin typeface="Sora" panose="020B0604020202020204" charset="0"/>
                <a:cs typeface="Sora" panose="020B0604020202020204" charset="0"/>
              </a:rPr>
            </a:br>
            <a:r>
              <a:rPr lang="en-IN" sz="2800" i="1" dirty="0">
                <a:latin typeface="Sora" panose="020B0604020202020204" charset="0"/>
                <a:cs typeface="Sora" panose="020B0604020202020204" charset="0"/>
              </a:rPr>
              <a:t>Your gateway to balanced living </a:t>
            </a:r>
            <a:endParaRPr lang="en-IN" sz="2800" dirty="0">
              <a:latin typeface="Sora" panose="020B0604020202020204" charset="0"/>
              <a:cs typeface="Sora" panose="020B0604020202020204" charset="0"/>
            </a:endParaRPr>
          </a:p>
        </p:txBody>
      </p:sp>
      <p:sp>
        <p:nvSpPr>
          <p:cNvPr id="357" name="Google Shape;357;p35"/>
          <p:cNvSpPr txBox="1">
            <a:spLocks noGrp="1"/>
          </p:cNvSpPr>
          <p:nvPr>
            <p:ph type="subTitle" idx="1"/>
          </p:nvPr>
        </p:nvSpPr>
        <p:spPr>
          <a:xfrm>
            <a:off x="4789325" y="3132975"/>
            <a:ext cx="3159000" cy="69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a:t>
            </a:r>
            <a:r>
              <a:rPr lang="en" dirty="0" smtClean="0"/>
              <a:t>where our presentation gonna begins</a:t>
            </a:r>
            <a:endParaRPr dirty="0"/>
          </a:p>
        </p:txBody>
      </p:sp>
      <p:pic>
        <p:nvPicPr>
          <p:cNvPr id="358" name="Google Shape;358;p35"/>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rot="-1020000">
            <a:off x="1100243" y="1140340"/>
            <a:ext cx="3132000" cy="298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2" name="Title 1"/>
          <p:cNvSpPr>
            <a:spLocks noGrp="1"/>
          </p:cNvSpPr>
          <p:nvPr>
            <p:ph type="title"/>
          </p:nvPr>
        </p:nvSpPr>
        <p:spPr>
          <a:xfrm>
            <a:off x="720000" y="261257"/>
            <a:ext cx="7704000" cy="673769"/>
          </a:xfrm>
        </p:spPr>
        <p:txBody>
          <a:bodyPr/>
          <a:lstStyle/>
          <a:p>
            <a:r>
              <a:rPr lang="en-IN" dirty="0">
                <a:solidFill>
                  <a:schemeClr val="bg2">
                    <a:lumMod val="60000"/>
                    <a:lumOff val="40000"/>
                  </a:schemeClr>
                </a:solidFill>
              </a:rPr>
              <a:t>P</a:t>
            </a:r>
            <a:r>
              <a:rPr lang="en-IN" dirty="0" smtClean="0"/>
              <a:t>rivacy </a:t>
            </a:r>
            <a:r>
              <a:rPr lang="en-IN" dirty="0" err="1" smtClean="0">
                <a:solidFill>
                  <a:schemeClr val="bg2">
                    <a:lumMod val="60000"/>
                    <a:lumOff val="40000"/>
                  </a:schemeClr>
                </a:solidFill>
              </a:rPr>
              <a:t>M</a:t>
            </a:r>
            <a:r>
              <a:rPr lang="en-IN" dirty="0" err="1" smtClean="0"/>
              <a:t>aintance</a:t>
            </a:r>
            <a:r>
              <a:rPr lang="en-IN" sz="1400" dirty="0">
                <a:latin typeface="Algerian" panose="04020705040A02060702" pitchFamily="82" charset="0"/>
              </a:rPr>
              <a:t/>
            </a:r>
            <a:br>
              <a:rPr lang="en-IN" sz="1400" dirty="0">
                <a:latin typeface="Algerian" panose="04020705040A02060702" pitchFamily="82" charset="0"/>
              </a:rPr>
            </a:br>
            <a:r>
              <a:rPr lang="en-IN" sz="1400" dirty="0" smtClean="0">
                <a:latin typeface="Algerian" panose="04020705040A02060702" pitchFamily="82" charset="0"/>
              </a:rPr>
              <a:t>1.Data Encryption</a:t>
            </a:r>
            <a:br>
              <a:rPr lang="en-IN" sz="1400" dirty="0" smtClean="0">
                <a:latin typeface="Algerian" panose="04020705040A02060702" pitchFamily="82" charset="0"/>
              </a:rPr>
            </a:br>
            <a:r>
              <a:rPr lang="en-IN" sz="1400" dirty="0" smtClean="0">
                <a:latin typeface="Algerian" panose="04020705040A02060702" pitchFamily="82" charset="0"/>
              </a:rPr>
              <a:t/>
            </a:r>
            <a:br>
              <a:rPr lang="en-IN" sz="1400" dirty="0" smtClean="0">
                <a:latin typeface="Algerian" panose="04020705040A02060702" pitchFamily="82" charset="0"/>
              </a:rPr>
            </a:br>
            <a:r>
              <a:rPr lang="en-IN" sz="1400" dirty="0" smtClean="0">
                <a:latin typeface="Algerian" panose="04020705040A02060702" pitchFamily="82" charset="0"/>
              </a:rPr>
              <a:t>2.Anonymous Profiles</a:t>
            </a:r>
            <a:br>
              <a:rPr lang="en-IN" sz="1400" dirty="0" smtClean="0">
                <a:latin typeface="Algerian" panose="04020705040A02060702" pitchFamily="82" charset="0"/>
              </a:rPr>
            </a:br>
            <a:r>
              <a:rPr lang="en-IN" sz="1400" dirty="0" smtClean="0">
                <a:latin typeface="Algerian" panose="04020705040A02060702" pitchFamily="82" charset="0"/>
              </a:rPr>
              <a:t/>
            </a:r>
            <a:br>
              <a:rPr lang="en-IN" sz="1400" dirty="0" smtClean="0">
                <a:latin typeface="Algerian" panose="04020705040A02060702" pitchFamily="82" charset="0"/>
              </a:rPr>
            </a:br>
            <a:r>
              <a:rPr lang="en-IN" sz="1400" dirty="0" smtClean="0">
                <a:latin typeface="Algerian" panose="04020705040A02060702" pitchFamily="82" charset="0"/>
              </a:rPr>
              <a:t>3.Minimal Data Collection</a:t>
            </a:r>
            <a:br>
              <a:rPr lang="en-IN" sz="1400" dirty="0" smtClean="0">
                <a:latin typeface="Algerian" panose="04020705040A02060702" pitchFamily="82" charset="0"/>
              </a:rPr>
            </a:br>
            <a:r>
              <a:rPr lang="en-IN" sz="1400" dirty="0" smtClean="0">
                <a:latin typeface="Algerian" panose="04020705040A02060702" pitchFamily="82" charset="0"/>
              </a:rPr>
              <a:t/>
            </a:r>
            <a:br>
              <a:rPr lang="en-IN" sz="1400" dirty="0" smtClean="0">
                <a:latin typeface="Algerian" panose="04020705040A02060702" pitchFamily="82" charset="0"/>
              </a:rPr>
            </a:br>
            <a:r>
              <a:rPr lang="en-IN" sz="1400" dirty="0" smtClean="0">
                <a:latin typeface="Algerian" panose="04020705040A02060702" pitchFamily="82" charset="0"/>
              </a:rPr>
              <a:t>4.Explicit Consent</a:t>
            </a:r>
            <a:br>
              <a:rPr lang="en-IN" sz="1400" dirty="0" smtClean="0">
                <a:latin typeface="Algerian" panose="04020705040A02060702" pitchFamily="82" charset="0"/>
              </a:rPr>
            </a:br>
            <a:r>
              <a:rPr lang="en-IN" sz="1400" dirty="0" smtClean="0">
                <a:latin typeface="Algerian" panose="04020705040A02060702" pitchFamily="82" charset="0"/>
              </a:rPr>
              <a:t/>
            </a:r>
            <a:br>
              <a:rPr lang="en-IN" sz="1400" dirty="0" smtClean="0">
                <a:latin typeface="Algerian" panose="04020705040A02060702" pitchFamily="82" charset="0"/>
              </a:rPr>
            </a:br>
            <a:r>
              <a:rPr lang="en-IN" sz="1400" dirty="0" smtClean="0">
                <a:latin typeface="Algerian" panose="04020705040A02060702" pitchFamily="82" charset="0"/>
              </a:rPr>
              <a:t>5.Transparent Privacy Policy</a:t>
            </a:r>
            <a:br>
              <a:rPr lang="en-IN" sz="1400" dirty="0" smtClean="0">
                <a:latin typeface="Algerian" panose="04020705040A02060702" pitchFamily="82" charset="0"/>
              </a:rPr>
            </a:br>
            <a:r>
              <a:rPr lang="en-IN" sz="1400" dirty="0" smtClean="0">
                <a:latin typeface="Algerian" panose="04020705040A02060702" pitchFamily="82" charset="0"/>
              </a:rPr>
              <a:t/>
            </a:r>
            <a:br>
              <a:rPr lang="en-IN" sz="1400" dirty="0" smtClean="0">
                <a:latin typeface="Algerian" panose="04020705040A02060702" pitchFamily="82" charset="0"/>
              </a:rPr>
            </a:br>
            <a:r>
              <a:rPr lang="en-IN" sz="1400" dirty="0" smtClean="0">
                <a:latin typeface="Algerian" panose="04020705040A02060702" pitchFamily="82" charset="0"/>
              </a:rPr>
              <a:t>6.Data </a:t>
            </a:r>
            <a:r>
              <a:rPr lang="en-IN" sz="1400" dirty="0" err="1" smtClean="0">
                <a:latin typeface="Algerian" panose="04020705040A02060702" pitchFamily="82" charset="0"/>
              </a:rPr>
              <a:t>Anonymization</a:t>
            </a:r>
            <a:r>
              <a:rPr lang="en-IN" sz="1400" dirty="0" smtClean="0">
                <a:latin typeface="Algerian" panose="04020705040A02060702" pitchFamily="82" charset="0"/>
              </a:rPr>
              <a:t/>
            </a:r>
            <a:br>
              <a:rPr lang="en-IN" sz="1400" dirty="0" smtClean="0">
                <a:latin typeface="Algerian" panose="04020705040A02060702" pitchFamily="82" charset="0"/>
              </a:rPr>
            </a:br>
            <a:r>
              <a:rPr lang="en-IN" sz="1400" dirty="0" smtClean="0">
                <a:latin typeface="Algerian" panose="04020705040A02060702" pitchFamily="82" charset="0"/>
              </a:rPr>
              <a:t/>
            </a:r>
            <a:br>
              <a:rPr lang="en-IN" sz="1400" dirty="0" smtClean="0">
                <a:latin typeface="Algerian" panose="04020705040A02060702" pitchFamily="82" charset="0"/>
              </a:rPr>
            </a:br>
            <a:r>
              <a:rPr lang="en-IN" sz="1400" dirty="0" smtClean="0">
                <a:latin typeface="Algerian" panose="04020705040A02060702" pitchFamily="82" charset="0"/>
              </a:rPr>
              <a:t>7.Secure Authentication</a:t>
            </a:r>
            <a:r>
              <a:rPr lang="en-IN" sz="1400" dirty="0">
                <a:latin typeface="Algerian" panose="04020705040A02060702" pitchFamily="82" charset="0"/>
              </a:rPr>
              <a:t/>
            </a:r>
            <a:br>
              <a:rPr lang="en-IN" sz="1400" dirty="0">
                <a:latin typeface="Algerian" panose="04020705040A02060702" pitchFamily="82" charset="0"/>
              </a:rPr>
            </a:br>
            <a:r>
              <a:rPr lang="en-IN" sz="1400" dirty="0">
                <a:latin typeface="Algerian" panose="04020705040A02060702" pitchFamily="82" charset="0"/>
              </a:rPr>
              <a:t/>
            </a:r>
            <a:br>
              <a:rPr lang="en-IN" sz="1400" dirty="0">
                <a:latin typeface="Algerian" panose="04020705040A02060702" pitchFamily="82" charset="0"/>
              </a:rPr>
            </a:br>
            <a:r>
              <a:rPr lang="en-IN" sz="1400" dirty="0">
                <a:latin typeface="Algerian" panose="04020705040A02060702" pitchFamily="82" charset="0"/>
              </a:rPr>
              <a:t>8.Regular Security Audits</a:t>
            </a:r>
            <a:br>
              <a:rPr lang="en-IN" sz="1400" dirty="0">
                <a:latin typeface="Algerian" panose="04020705040A02060702" pitchFamily="82" charset="0"/>
              </a:rPr>
            </a:br>
            <a:r>
              <a:rPr lang="en-IN" sz="1400" dirty="0">
                <a:latin typeface="Algerian" panose="04020705040A02060702" pitchFamily="82" charset="0"/>
              </a:rPr>
              <a:t/>
            </a:r>
            <a:br>
              <a:rPr lang="en-IN" sz="1400" dirty="0">
                <a:latin typeface="Algerian" panose="04020705040A02060702" pitchFamily="82" charset="0"/>
              </a:rPr>
            </a:br>
            <a:r>
              <a:rPr lang="en-IN" sz="1400" dirty="0">
                <a:latin typeface="Algerian" panose="04020705040A02060702" pitchFamily="82" charset="0"/>
              </a:rPr>
              <a:t>9.User </a:t>
            </a:r>
            <a:r>
              <a:rPr lang="en-IN" sz="1400" dirty="0" smtClean="0">
                <a:latin typeface="Algerian" panose="04020705040A02060702" pitchFamily="82" charset="0"/>
              </a:rPr>
              <a:t>Control</a:t>
            </a:r>
            <a:r>
              <a:rPr lang="en-IN" sz="1400" dirty="0">
                <a:latin typeface="Algerian" panose="04020705040A02060702" pitchFamily="82" charset="0"/>
              </a:rPr>
              <a:t/>
            </a:r>
            <a:br>
              <a:rPr lang="en-IN" sz="1400" dirty="0">
                <a:latin typeface="Algerian" panose="04020705040A02060702" pitchFamily="82" charset="0"/>
              </a:rPr>
            </a:br>
            <a:r>
              <a:rPr lang="en-IN" sz="1400" dirty="0">
                <a:latin typeface="Algerian" panose="04020705040A02060702" pitchFamily="82" charset="0"/>
              </a:rPr>
              <a:t/>
            </a:r>
            <a:br>
              <a:rPr lang="en-IN" sz="1400" dirty="0">
                <a:latin typeface="Algerian" panose="04020705040A02060702" pitchFamily="82" charset="0"/>
              </a:rPr>
            </a:br>
            <a:r>
              <a:rPr lang="en-IN" sz="1400" dirty="0">
                <a:latin typeface="Algerian" panose="04020705040A02060702" pitchFamily="82" charset="0"/>
              </a:rPr>
              <a:t>10.Third-Party Services</a:t>
            </a:r>
            <a:r>
              <a:rPr lang="en-IN" dirty="0" smtClean="0"/>
              <a:t/>
            </a:r>
            <a:br>
              <a:rPr lang="en-IN" dirty="0" smtClean="0"/>
            </a:br>
            <a:r>
              <a:rPr lang="en-IN" dirty="0" smtClean="0"/>
              <a:t/>
            </a:r>
            <a:br>
              <a:rPr lang="en-IN" dirty="0" smtClean="0"/>
            </a:br>
            <a:endParaRPr lang="en-IN" sz="1400" dirty="0">
              <a:latin typeface="Algerian" panose="04020705040A02060702" pitchFamily="8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342" y="935026"/>
            <a:ext cx="4297637" cy="3479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65"/>
          <p:cNvSpPr txBox="1">
            <a:spLocks noGrp="1"/>
          </p:cNvSpPr>
          <p:nvPr>
            <p:ph type="subTitle" idx="1"/>
          </p:nvPr>
        </p:nvSpPr>
        <p:spPr>
          <a:xfrm>
            <a:off x="4866500" y="1399200"/>
            <a:ext cx="3564300" cy="2345100"/>
          </a:xfrm>
          <a:prstGeom prst="rect">
            <a:avLst/>
          </a:prstGeom>
        </p:spPr>
        <p:txBody>
          <a:bodyPr spcFirstLastPara="1" wrap="square" lIns="91425" tIns="91425" rIns="91425" bIns="91425" anchor="ctr" anchorCtr="0">
            <a:noAutofit/>
          </a:bodyPr>
          <a:lstStyle/>
          <a:p>
            <a:pPr marL="0" lvl="0" indent="0"/>
            <a:endParaRPr lang="en-US" dirty="0"/>
          </a:p>
          <a:p>
            <a:pPr marL="0" lvl="0" indent="0"/>
            <a:endParaRPr lang="en-US" dirty="0"/>
          </a:p>
          <a:p>
            <a:pPr marL="0" lvl="0" indent="0"/>
            <a:r>
              <a:rPr lang="en-US" dirty="0"/>
              <a:t>"Welcome to our diet planning app, your personalized guide to achieving your health goals! Whether you're aiming to lose weight, build muscle, or simply adopt a healthier lifestyle, our app provides tailored meal plans and expert advice to support your journey. With intuitive features like customizable meal preferences, calorie tracking, and nutritional insights, staying on track has never been easier. Say goodbye to guesswork and hello to a happier, healthier you with our comprehensive diet planning app."</a:t>
            </a:r>
            <a:endParaRPr dirty="0"/>
          </a:p>
        </p:txBody>
      </p:sp>
      <p:sp>
        <p:nvSpPr>
          <p:cNvPr id="968" name="Google Shape;968;p65"/>
          <p:cNvSpPr txBox="1">
            <a:spLocks noGrp="1"/>
          </p:cNvSpPr>
          <p:nvPr>
            <p:ph type="title"/>
          </p:nvPr>
        </p:nvSpPr>
        <p:spPr>
          <a:xfrm>
            <a:off x="720000" y="1561575"/>
            <a:ext cx="3128400" cy="202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67"/>
          <p:cNvSpPr/>
          <p:nvPr/>
        </p:nvSpPr>
        <p:spPr>
          <a:xfrm rot="10800000">
            <a:off x="1149654" y="1266189"/>
            <a:ext cx="2528046" cy="3825540"/>
          </a:xfrm>
          <a:custGeom>
            <a:avLst/>
            <a:gdLst/>
            <a:ahLst/>
            <a:cxnLst/>
            <a:rect l="l" t="t" r="r" b="b"/>
            <a:pathLst>
              <a:path w="69850" h="66508" extrusionOk="0">
                <a:moveTo>
                  <a:pt x="0" y="14371"/>
                </a:moveTo>
                <a:lnTo>
                  <a:pt x="0" y="66508"/>
                </a:lnTo>
                <a:lnTo>
                  <a:pt x="69850" y="66508"/>
                </a:lnTo>
                <a:lnTo>
                  <a:pt x="69850" y="0"/>
                </a:lnTo>
                <a:lnTo>
                  <a:pt x="44115" y="0"/>
                </a:lnTo>
              </a:path>
            </a:pathLst>
          </a:custGeom>
          <a:noFill/>
          <a:ln w="9525" cap="flat" cmpd="sng">
            <a:solidFill>
              <a:schemeClr val="lt2"/>
            </a:solidFill>
            <a:prstDash val="solid"/>
            <a:round/>
            <a:headEnd type="none" w="med" len="med"/>
            <a:tailEnd type="none" w="med" len="med"/>
          </a:ln>
        </p:spPr>
      </p:sp>
      <p:sp>
        <p:nvSpPr>
          <p:cNvPr id="999" name="Google Shape;999;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solidFill>
                  <a:schemeClr val="bg2">
                    <a:lumMod val="60000"/>
                    <a:lumOff val="40000"/>
                  </a:schemeClr>
                </a:solidFill>
              </a:rPr>
              <a:t>C</a:t>
            </a:r>
            <a:r>
              <a:rPr lang="en-US" dirty="0" err="1" smtClean="0"/>
              <a:t>onculsion</a:t>
            </a:r>
            <a:r>
              <a:rPr lang="en-US" dirty="0" smtClean="0"/>
              <a:t>:</a:t>
            </a:r>
            <a:endParaRPr dirty="0"/>
          </a:p>
        </p:txBody>
      </p:sp>
      <p:sp>
        <p:nvSpPr>
          <p:cNvPr id="1001" name="Google Shape;1001;p67"/>
          <p:cNvSpPr txBox="1">
            <a:spLocks noGrp="1"/>
          </p:cNvSpPr>
          <p:nvPr>
            <p:ph type="subTitle" idx="1"/>
          </p:nvPr>
        </p:nvSpPr>
        <p:spPr>
          <a:xfrm>
            <a:off x="4221365" y="1141281"/>
            <a:ext cx="3725535" cy="12723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smtClean="0">
                <a:solidFill>
                  <a:schemeClr val="bg2">
                    <a:lumMod val="60000"/>
                    <a:lumOff val="40000"/>
                  </a:schemeClr>
                </a:solidFill>
              </a:rPr>
              <a:t>T</a:t>
            </a:r>
            <a:r>
              <a:rPr lang="en" sz="3600" dirty="0" smtClean="0"/>
              <a:t>hank </a:t>
            </a:r>
            <a:r>
              <a:rPr lang="en" sz="3600" dirty="0" smtClean="0">
                <a:solidFill>
                  <a:schemeClr val="bg2">
                    <a:lumMod val="60000"/>
                    <a:lumOff val="40000"/>
                  </a:schemeClr>
                </a:solidFill>
              </a:rPr>
              <a:t>Y</a:t>
            </a:r>
            <a:r>
              <a:rPr lang="en" sz="3600" dirty="0" smtClean="0"/>
              <a:t>ou</a:t>
            </a:r>
            <a:endParaRPr sz="3600" dirty="0"/>
          </a:p>
        </p:txBody>
      </p:sp>
      <p:sp>
        <p:nvSpPr>
          <p:cNvPr id="1002" name="Google Shape;1002;p67"/>
          <p:cNvSpPr txBox="1">
            <a:spLocks noGrp="1"/>
          </p:cNvSpPr>
          <p:nvPr>
            <p:ph type="subTitle" idx="3"/>
          </p:nvPr>
        </p:nvSpPr>
        <p:spPr>
          <a:xfrm>
            <a:off x="4312700" y="1835675"/>
            <a:ext cx="3634200" cy="1600925"/>
          </a:xfrm>
          <a:prstGeom prst="rect">
            <a:avLst/>
          </a:prstGeom>
        </p:spPr>
        <p:txBody>
          <a:bodyPr spcFirstLastPara="1" wrap="square" lIns="91425" tIns="91425" rIns="91425" bIns="91425" anchor="t" anchorCtr="0">
            <a:noAutofit/>
          </a:bodyPr>
          <a:lstStyle/>
          <a:p>
            <a:pPr marL="0" lvl="0" indent="0"/>
            <a:r>
              <a:rPr lang="en-US" dirty="0"/>
              <a:t>In conclusion, our diet planning app empowers you to take control of your health and nutrition with ease. By offering personalized meal plans, calorie tracking, and expert guidance, we're committed to helping you reach your wellness goals. Whether you're looking to shed a few pounds, bulk up, or simply improve your eating habits, our app is your trusted companion every step of the way. With convenience at your fingertips, embark on your journey towards a healthier lifestyle today.</a:t>
            </a:r>
            <a:endParaRPr dirty="0"/>
          </a:p>
        </p:txBody>
      </p:sp>
      <p:pic>
        <p:nvPicPr>
          <p:cNvPr id="4" name="Picture Placeholder 3"/>
          <p:cNvPicPr>
            <a:picLocks noGrp="1" noChangeAspect="1"/>
          </p:cNvPicPr>
          <p:nvPr>
            <p:ph type="pic" idx="2"/>
          </p:nvPr>
        </p:nvPicPr>
        <p:blipFill>
          <a:blip r:embed="rId3">
            <a:extLst>
              <a:ext uri="{28A0092B-C50C-407E-A947-70E740481C1C}">
                <a14:useLocalDpi xmlns:a14="http://schemas.microsoft.com/office/drawing/2010/main" val="0"/>
              </a:ext>
            </a:extLst>
          </a:blip>
          <a:srcRect l="25863" r="25863"/>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a:p>
        </p:txBody>
      </p:sp>
      <p:sp>
        <p:nvSpPr>
          <p:cNvPr id="3" name="Title 2"/>
          <p:cNvSpPr>
            <a:spLocks noGrp="1"/>
          </p:cNvSpPr>
          <p:nvPr>
            <p:ph type="title"/>
          </p:nvPr>
        </p:nvSpPr>
        <p:spPr/>
        <p:txBody>
          <a:bodyPr/>
          <a:lstStyle/>
          <a:p>
            <a:r>
              <a:rPr lang="en-US" sz="3200" dirty="0" smtClean="0">
                <a:solidFill>
                  <a:schemeClr val="bg2">
                    <a:lumMod val="60000"/>
                    <a:lumOff val="40000"/>
                  </a:schemeClr>
                </a:solidFill>
                <a:latin typeface="Algerian" panose="04020705040A02060702" pitchFamily="82" charset="0"/>
              </a:rPr>
              <a:t>P</a:t>
            </a:r>
            <a:r>
              <a:rPr lang="en-US" sz="3200" dirty="0" smtClean="0">
                <a:latin typeface="Algerian" panose="04020705040A02060702" pitchFamily="82" charset="0"/>
              </a:rPr>
              <a:t>ILLARS </a:t>
            </a:r>
            <a:r>
              <a:rPr lang="en-US" sz="3200" dirty="0" smtClean="0">
                <a:solidFill>
                  <a:schemeClr val="bg2">
                    <a:lumMod val="60000"/>
                    <a:lumOff val="40000"/>
                  </a:schemeClr>
                </a:solidFill>
                <a:latin typeface="Algerian" panose="04020705040A02060702" pitchFamily="82" charset="0"/>
              </a:rPr>
              <a:t>O</a:t>
            </a:r>
            <a:r>
              <a:rPr lang="en-US" sz="3200" dirty="0" smtClean="0">
                <a:latin typeface="Algerian" panose="04020705040A02060702" pitchFamily="82" charset="0"/>
              </a:rPr>
              <a:t>F </a:t>
            </a:r>
            <a:r>
              <a:rPr lang="en-US" sz="3200" dirty="0" smtClean="0">
                <a:solidFill>
                  <a:schemeClr val="bg2">
                    <a:lumMod val="60000"/>
                    <a:lumOff val="40000"/>
                  </a:schemeClr>
                </a:solidFill>
                <a:latin typeface="Algerian" panose="04020705040A02060702" pitchFamily="82" charset="0"/>
              </a:rPr>
              <a:t>T</a:t>
            </a:r>
            <a:r>
              <a:rPr lang="en-US" sz="3200" dirty="0" smtClean="0">
                <a:latin typeface="Algerian" panose="04020705040A02060702" pitchFamily="82" charset="0"/>
              </a:rPr>
              <a:t>EAM</a:t>
            </a:r>
            <a:r>
              <a:rPr lang="en-US" sz="3200" dirty="0" smtClean="0"/>
              <a:t/>
            </a:r>
            <a:br>
              <a:rPr lang="en-US" sz="3200" dirty="0" smtClean="0"/>
            </a:br>
            <a:r>
              <a:rPr lang="en-US" sz="3200" dirty="0"/>
              <a:t/>
            </a:r>
            <a:br>
              <a:rPr lang="en-US" sz="3200" dirty="0"/>
            </a:br>
            <a:r>
              <a:rPr lang="en-US" sz="3200" dirty="0" err="1" smtClean="0"/>
              <a:t>Devadarshan</a:t>
            </a:r>
            <a:r>
              <a:rPr lang="en-US" sz="3200" dirty="0" smtClean="0"/>
              <a:t> K</a:t>
            </a:r>
            <a:br>
              <a:rPr lang="en-US" sz="3200" dirty="0" smtClean="0"/>
            </a:br>
            <a:r>
              <a:rPr lang="en-US" sz="2400" dirty="0" smtClean="0">
                <a:solidFill>
                  <a:schemeClr val="bg2">
                    <a:lumMod val="60000"/>
                    <a:lumOff val="40000"/>
                  </a:schemeClr>
                </a:solidFill>
              </a:rPr>
              <a:t>192224040</a:t>
            </a:r>
            <a:r>
              <a:rPr lang="en-US" sz="3200" dirty="0" smtClean="0"/>
              <a:t/>
            </a:r>
            <a:br>
              <a:rPr lang="en-US" sz="3200" dirty="0" smtClean="0"/>
            </a:br>
            <a:r>
              <a:rPr lang="en-US" sz="3200" dirty="0" smtClean="0"/>
              <a:t>Reddy Prasad B</a:t>
            </a:r>
            <a:br>
              <a:rPr lang="en-US" sz="3200" dirty="0" smtClean="0"/>
            </a:br>
            <a:r>
              <a:rPr lang="en-US" sz="2800" dirty="0" smtClean="0">
                <a:solidFill>
                  <a:schemeClr val="bg2">
                    <a:lumMod val="60000"/>
                    <a:lumOff val="40000"/>
                  </a:schemeClr>
                </a:solidFill>
              </a:rPr>
              <a:t>192119023</a:t>
            </a:r>
            <a:r>
              <a:rPr lang="en-US" sz="3200" dirty="0" smtClean="0"/>
              <a:t/>
            </a:r>
            <a:br>
              <a:rPr lang="en-US" sz="3200" dirty="0" smtClean="0"/>
            </a:br>
            <a:r>
              <a:rPr lang="en-US" sz="3200" dirty="0" err="1" smtClean="0"/>
              <a:t>Girish</a:t>
            </a:r>
            <a:r>
              <a:rPr lang="en-US" sz="3200" dirty="0" smtClean="0"/>
              <a:t> </a:t>
            </a:r>
            <a:r>
              <a:rPr lang="en-US" sz="3200" dirty="0" err="1" smtClean="0"/>
              <a:t>kumar</a:t>
            </a:r>
            <a:r>
              <a:rPr lang="en-US" sz="3200" dirty="0" smtClean="0"/>
              <a:t> B</a:t>
            </a:r>
            <a:br>
              <a:rPr lang="en-US" sz="3200" dirty="0" smtClean="0"/>
            </a:br>
            <a:r>
              <a:rPr lang="en-US" sz="2800" dirty="0" smtClean="0">
                <a:solidFill>
                  <a:schemeClr val="bg2">
                    <a:lumMod val="60000"/>
                    <a:lumOff val="40000"/>
                  </a:schemeClr>
                </a:solidFill>
              </a:rPr>
              <a:t>192210500</a:t>
            </a:r>
            <a:r>
              <a:rPr lang="en-US" sz="3200" dirty="0" smtClean="0"/>
              <a:t>	</a:t>
            </a:r>
            <a:br>
              <a:rPr lang="en-US" sz="3200" dirty="0" smtClean="0"/>
            </a:br>
            <a:r>
              <a:rPr lang="en-US" sz="3200" dirty="0" smtClean="0"/>
              <a:t/>
            </a:r>
            <a:br>
              <a:rPr lang="en-US" sz="3200" dirty="0" smtClean="0"/>
            </a:br>
            <a:endParaRPr lang="en-IN" sz="1600" dirty="0"/>
          </a:p>
        </p:txBody>
      </p:sp>
      <p:sp>
        <p:nvSpPr>
          <p:cNvPr id="4" name="Rectangle 3"/>
          <p:cNvSpPr/>
          <p:nvPr/>
        </p:nvSpPr>
        <p:spPr>
          <a:xfrm>
            <a:off x="646961" y="3765650"/>
            <a:ext cx="284052" cy="307777"/>
          </a:xfrm>
          <a:prstGeom prst="rect">
            <a:avLst/>
          </a:prstGeom>
        </p:spPr>
        <p:txBody>
          <a:bodyPr wrap="none">
            <a:spAutoFit/>
          </a:bodyPr>
          <a:lstStyle/>
          <a:p>
            <a:r>
              <a:rPr lang="en-US" dirty="0"/>
              <a:t>9</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60000"/>
                    <a:lumOff val="40000"/>
                  </a:schemeClr>
                </a:solidFill>
              </a:rPr>
              <a:t>INTRO</a:t>
            </a:r>
            <a:r>
              <a:rPr lang="en-US" dirty="0" smtClean="0"/>
              <a:t>DUCTION</a:t>
            </a:r>
            <a:endParaRPr lang="en-IN" dirty="0"/>
          </a:p>
        </p:txBody>
      </p:sp>
      <p:sp>
        <p:nvSpPr>
          <p:cNvPr id="3" name="Subtitle 2"/>
          <p:cNvSpPr>
            <a:spLocks noGrp="1"/>
          </p:cNvSpPr>
          <p:nvPr>
            <p:ph type="subTitle" idx="1"/>
          </p:nvPr>
        </p:nvSpPr>
        <p:spPr>
          <a:xfrm>
            <a:off x="4851504" y="1108829"/>
            <a:ext cx="3171300" cy="2064600"/>
          </a:xfrm>
        </p:spPr>
        <p:txBody>
          <a:bodyPr/>
          <a:lstStyle/>
          <a:p>
            <a:r>
              <a:rPr lang="en-US" dirty="0" smtClean="0"/>
              <a:t>        </a:t>
            </a:r>
            <a:r>
              <a:rPr lang="en-US" dirty="0" err="1" smtClean="0">
                <a:latin typeface="Algerian" panose="04020705040A02060702" pitchFamily="82" charset="0"/>
              </a:rPr>
              <a:t>Metalcraft</a:t>
            </a:r>
            <a:r>
              <a:rPr lang="en-US" dirty="0" smtClean="0">
                <a:latin typeface="Algerian" panose="04020705040A02060702" pitchFamily="82" charset="0"/>
              </a:rPr>
              <a:t> </a:t>
            </a:r>
            <a:r>
              <a:rPr lang="en-US" dirty="0">
                <a:latin typeface="Algerian" panose="04020705040A02060702" pitchFamily="82" charset="0"/>
              </a:rPr>
              <a:t>and Livelihood Enterprise Development of the University of Northern Philippines was implemented through its Extension Services Office focused on trainings to farmers, out-</a:t>
            </a:r>
            <a:r>
              <a:rPr lang="en-US" dirty="0" err="1">
                <a:latin typeface="Algerian" panose="04020705040A02060702" pitchFamily="82" charset="0"/>
              </a:rPr>
              <a:t>ofschool</a:t>
            </a:r>
            <a:r>
              <a:rPr lang="en-US" dirty="0">
                <a:latin typeface="Algerian" panose="04020705040A02060702" pitchFamily="82" charset="0"/>
              </a:rPr>
              <a:t> youth, and adults in rural communities in the province of </a:t>
            </a:r>
            <a:r>
              <a:rPr lang="en-US" dirty="0" err="1">
                <a:latin typeface="Algerian" panose="04020705040A02060702" pitchFamily="82" charset="0"/>
              </a:rPr>
              <a:t>Ilocos</a:t>
            </a:r>
            <a:r>
              <a:rPr lang="en-US" dirty="0">
                <a:latin typeface="Algerian" panose="04020705040A02060702" pitchFamily="82" charset="0"/>
              </a:rPr>
              <a:t> Sur, to enhance their creativity and skills in metal craft production.</a:t>
            </a:r>
            <a:endParaRPr lang="en-IN" dirty="0">
              <a:latin typeface="Algerian" panose="04020705040A02060702" pitchFamily="82" charset="0"/>
            </a:endParaRPr>
          </a:p>
        </p:txBody>
      </p:sp>
      <p:sp>
        <p:nvSpPr>
          <p:cNvPr id="4" name="Subtitle 3"/>
          <p:cNvSpPr>
            <a:spLocks noGrp="1"/>
          </p:cNvSpPr>
          <p:nvPr>
            <p:ph type="subTitle" idx="2"/>
          </p:nvPr>
        </p:nvSpPr>
        <p:spPr>
          <a:xfrm>
            <a:off x="1001725" y="1108830"/>
            <a:ext cx="3171300" cy="2800096"/>
          </a:xfrm>
        </p:spPr>
        <p:txBody>
          <a:bodyPr/>
          <a:lstStyle/>
          <a:p>
            <a:r>
              <a:rPr lang="en-US" dirty="0" smtClean="0">
                <a:latin typeface="Algerian" panose="04020705040A02060702" pitchFamily="82" charset="0"/>
              </a:rPr>
              <a:t>        In </a:t>
            </a:r>
            <a:r>
              <a:rPr lang="en-US" dirty="0">
                <a:latin typeface="Algerian" panose="04020705040A02060702" pitchFamily="82" charset="0"/>
              </a:rPr>
              <a:t>the fast-paced world we live in today, maintaining a healthy and balanced lifestyle can be a challenge. Dietary choices play a crucial role in our overall well-being, impacting our physical health, mental clarity, and energy levels. Recognizing the significance of a well-balanced diet, we introduce "</a:t>
            </a:r>
            <a:r>
              <a:rPr lang="en-US" dirty="0" err="1">
                <a:latin typeface="Algerian" panose="04020705040A02060702" pitchFamily="82" charset="0"/>
              </a:rPr>
              <a:t>MealCraft</a:t>
            </a:r>
            <a:r>
              <a:rPr lang="en-US" dirty="0">
                <a:latin typeface="Algerian" panose="04020705040A02060702" pitchFamily="82" charset="0"/>
              </a:rPr>
              <a:t>" – an innovative project designed to empower individuals in taking control of their gateway to balanced living through strategic meal planning</a:t>
            </a:r>
            <a:r>
              <a:rPr lang="en-US" dirty="0"/>
              <a: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1"/>
          <p:cNvSpPr/>
          <p:nvPr/>
        </p:nvSpPr>
        <p:spPr>
          <a:xfrm rot="10800000" flipH="1">
            <a:off x="4683125" y="445076"/>
            <a:ext cx="2498884" cy="3556349"/>
          </a:xfrm>
          <a:custGeom>
            <a:avLst/>
            <a:gdLst/>
            <a:ahLst/>
            <a:cxnLst/>
            <a:rect l="l" t="t" r="r" b="b"/>
            <a:pathLst>
              <a:path w="69850" h="66508" extrusionOk="0">
                <a:moveTo>
                  <a:pt x="0" y="14371"/>
                </a:moveTo>
                <a:lnTo>
                  <a:pt x="0" y="66508"/>
                </a:lnTo>
                <a:lnTo>
                  <a:pt x="69850" y="66508"/>
                </a:lnTo>
                <a:lnTo>
                  <a:pt x="69850" y="0"/>
                </a:lnTo>
                <a:lnTo>
                  <a:pt x="44115" y="0"/>
                </a:lnTo>
              </a:path>
            </a:pathLst>
          </a:custGeom>
          <a:noFill/>
          <a:ln w="9525" cap="flat" cmpd="sng">
            <a:solidFill>
              <a:schemeClr val="lt2"/>
            </a:solidFill>
            <a:prstDash val="solid"/>
            <a:round/>
            <a:headEnd type="none" w="med" len="med"/>
            <a:tailEnd type="none" w="med" len="med"/>
          </a:ln>
        </p:spPr>
      </p:sp>
      <p:sp>
        <p:nvSpPr>
          <p:cNvPr id="408" name="Google Shape;408;p41"/>
          <p:cNvSpPr txBox="1">
            <a:spLocks noGrp="1"/>
          </p:cNvSpPr>
          <p:nvPr>
            <p:ph type="title"/>
          </p:nvPr>
        </p:nvSpPr>
        <p:spPr>
          <a:xfrm>
            <a:off x="720000" y="445025"/>
            <a:ext cx="3543000" cy="13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2">
                    <a:lumMod val="60000"/>
                    <a:lumOff val="40000"/>
                  </a:schemeClr>
                </a:solidFill>
              </a:rPr>
              <a:t>A</a:t>
            </a:r>
            <a:r>
              <a:rPr lang="en" dirty="0" smtClean="0"/>
              <a:t>bstract :</a:t>
            </a:r>
            <a:endParaRPr dirty="0"/>
          </a:p>
        </p:txBody>
      </p:sp>
      <p:sp>
        <p:nvSpPr>
          <p:cNvPr id="409" name="Google Shape;409;p41"/>
          <p:cNvSpPr txBox="1">
            <a:spLocks noGrp="1"/>
          </p:cNvSpPr>
          <p:nvPr>
            <p:ph type="subTitle" idx="1"/>
          </p:nvPr>
        </p:nvSpPr>
        <p:spPr>
          <a:xfrm>
            <a:off x="713225" y="1226819"/>
            <a:ext cx="3543000" cy="2987371"/>
          </a:xfrm>
          <a:prstGeom prst="rect">
            <a:avLst/>
          </a:prstGeom>
        </p:spPr>
        <p:txBody>
          <a:bodyPr spcFirstLastPara="1" wrap="square" lIns="91425" tIns="91425" rIns="91425" bIns="91425" anchor="t" anchorCtr="0">
            <a:noAutofit/>
          </a:bodyPr>
          <a:lstStyle/>
          <a:p>
            <a:pPr marL="0" lvl="0" indent="0">
              <a:buSzPts val="1100"/>
              <a:buNone/>
            </a:pPr>
            <a:r>
              <a:rPr lang="en-US" dirty="0" smtClean="0">
                <a:latin typeface="Algerian" panose="04020705040A02060702" pitchFamily="82" charset="0"/>
              </a:rPr>
              <a:t>“</a:t>
            </a:r>
            <a:r>
              <a:rPr lang="en-US" dirty="0" err="1" smtClean="0">
                <a:latin typeface="Algerian" panose="04020705040A02060702" pitchFamily="82" charset="0"/>
              </a:rPr>
              <a:t>MetalCraft</a:t>
            </a:r>
            <a:r>
              <a:rPr lang="en-US" dirty="0" smtClean="0">
                <a:latin typeface="Algerian" panose="04020705040A02060702" pitchFamily="82" charset="0"/>
              </a:rPr>
              <a:t> </a:t>
            </a:r>
            <a:r>
              <a:rPr lang="en-US" dirty="0">
                <a:latin typeface="Algerian" panose="04020705040A02060702" pitchFamily="82" charset="0"/>
              </a:rPr>
              <a:t>- A Gateway to Balanced Living" is a Python-based project that integrates meal planning, nutrition tracking, and exercise recommendations to empower users in their journey towards a healthier lifestyle. Through a user-friendly interface, the project offers personalized meal plans, tracks nutritional intake, suggests exercise routines, and fosters a supportive community for shared success. The abstract encapsulates the essence of the project, combining technology with health and wellness</a:t>
            </a:r>
            <a:r>
              <a:rPr lang="en-US" dirty="0"/>
              <a:t>.</a:t>
            </a:r>
            <a:endParaRPr dirty="0"/>
          </a:p>
        </p:txBody>
      </p:sp>
      <p:pic>
        <p:nvPicPr>
          <p:cNvPr id="410" name="Google Shape;410;p41"/>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5112650" y="762681"/>
            <a:ext cx="3075899" cy="250398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txBox="1">
            <a:spLocks noGrp="1"/>
          </p:cNvSpPr>
          <p:nvPr>
            <p:ph type="title"/>
          </p:nvPr>
        </p:nvSpPr>
        <p:spPr>
          <a:xfrm>
            <a:off x="801475" y="914400"/>
            <a:ext cx="41481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pic>
        <p:nvPicPr>
          <p:cNvPr id="511" name="Google Shape;511;p46"/>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5212500" y="1119809"/>
            <a:ext cx="3136370" cy="27697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7"/>
          <p:cNvSpPr txBox="1">
            <a:spLocks noGrp="1"/>
          </p:cNvSpPr>
          <p:nvPr>
            <p:ph type="subTitle" idx="1"/>
          </p:nvPr>
        </p:nvSpPr>
        <p:spPr>
          <a:xfrm>
            <a:off x="923656" y="1788428"/>
            <a:ext cx="5145600" cy="2637798"/>
          </a:xfrm>
          <a:prstGeom prst="rect">
            <a:avLst/>
          </a:prstGeom>
        </p:spPr>
        <p:txBody>
          <a:bodyPr spcFirstLastPara="1" wrap="square" lIns="91425" tIns="91425" rIns="91425" bIns="91425" anchor="b" anchorCtr="0">
            <a:noAutofit/>
          </a:bodyPr>
          <a:lstStyle/>
          <a:p>
            <a:r>
              <a:rPr lang="en-US" sz="2000" dirty="0">
                <a:latin typeface="Algerian" panose="04020705040A02060702" pitchFamily="82" charset="0"/>
              </a:rPr>
              <a:t>"Came from a plant, eat it; was made in a plant, don't." </a:t>
            </a:r>
            <a:endParaRPr lang="en-US" sz="2000" dirty="0" smtClean="0">
              <a:latin typeface="Algerian" panose="04020705040A02060702" pitchFamily="82" charset="0"/>
            </a:endParaRPr>
          </a:p>
          <a:p>
            <a:r>
              <a:rPr lang="en-US" sz="2000" dirty="0">
                <a:latin typeface="Algerian" panose="04020705040A02060702" pitchFamily="82" charset="0"/>
              </a:rPr>
              <a:t>	</a:t>
            </a:r>
            <a:r>
              <a:rPr lang="en-US" sz="2000" dirty="0" smtClean="0">
                <a:latin typeface="Algerian" panose="04020705040A02060702" pitchFamily="82" charset="0"/>
              </a:rPr>
              <a:t>		– </a:t>
            </a:r>
            <a:r>
              <a:rPr lang="en-US" sz="2000" dirty="0">
                <a:latin typeface="Algerian" panose="04020705040A02060702" pitchFamily="82" charset="0"/>
              </a:rPr>
              <a:t>Michael </a:t>
            </a:r>
            <a:r>
              <a:rPr lang="en-US" sz="2000" dirty="0" err="1">
                <a:latin typeface="Algerian" panose="04020705040A02060702" pitchFamily="82" charset="0"/>
              </a:rPr>
              <a:t>Pollan</a:t>
            </a:r>
            <a:r>
              <a:rPr lang="en-US" sz="2000" dirty="0">
                <a:latin typeface="Algerian" panose="04020705040A02060702" pitchFamily="82" charset="0"/>
              </a:rPr>
              <a:t>, author and journalist</a:t>
            </a:r>
            <a:r>
              <a:rPr lang="en-US" sz="2000" dirty="0" smtClean="0">
                <a:latin typeface="Algerian" panose="04020705040A02060702" pitchFamily="82" charset="0"/>
              </a:rPr>
              <a:t>.</a:t>
            </a:r>
          </a:p>
          <a:p>
            <a:endParaRPr lang="en-US" sz="2000" dirty="0">
              <a:latin typeface="Algerian" panose="04020705040A02060702" pitchFamily="82" charset="0"/>
            </a:endParaRPr>
          </a:p>
          <a:p>
            <a:r>
              <a:rPr lang="en-US" sz="2000" dirty="0">
                <a:latin typeface="Algerian" panose="04020705040A02060702" pitchFamily="82" charset="0"/>
              </a:rPr>
              <a:t>“It is health that is real wealth and not pieces of gold and silver.” </a:t>
            </a:r>
            <a:endParaRPr lang="en-US" sz="2000" dirty="0" smtClean="0">
              <a:latin typeface="Algerian" panose="04020705040A02060702" pitchFamily="82" charset="0"/>
            </a:endParaRPr>
          </a:p>
          <a:p>
            <a:r>
              <a:rPr lang="en-US" sz="2000" dirty="0">
                <a:latin typeface="Algerian" panose="04020705040A02060702" pitchFamily="82" charset="0"/>
              </a:rPr>
              <a:t>	</a:t>
            </a:r>
            <a:r>
              <a:rPr lang="en-US" sz="2000" dirty="0" smtClean="0">
                <a:latin typeface="Algerian" panose="04020705040A02060702" pitchFamily="82" charset="0"/>
              </a:rPr>
              <a:t>		– </a:t>
            </a:r>
            <a:r>
              <a:rPr lang="en-US" sz="2000" dirty="0">
                <a:latin typeface="Algerian" panose="04020705040A02060702" pitchFamily="82" charset="0"/>
              </a:rPr>
              <a:t>Mahatma Gandhi, lawyer and anti-colonial </a:t>
            </a:r>
            <a:r>
              <a:rPr lang="en-US" sz="2000" dirty="0" err="1">
                <a:latin typeface="Algerian" panose="04020705040A02060702" pitchFamily="82" charset="0"/>
              </a:rPr>
              <a:t>nationalis</a:t>
            </a:r>
            <a:endParaRPr lang="en-US" sz="2000" dirty="0">
              <a:latin typeface="Algerian" panose="04020705040A02060702" pitchFamily="82" charset="0"/>
            </a:endParaRPr>
          </a:p>
          <a:p>
            <a:pPr marL="0" lvl="0" indent="0" algn="l" rtl="0">
              <a:spcBef>
                <a:spcPts val="0"/>
              </a:spcBef>
              <a:spcAft>
                <a:spcPts val="0"/>
              </a:spcAft>
              <a:buNone/>
            </a:pPr>
            <a:endParaRPr sz="2000" dirty="0">
              <a:latin typeface="Algerian" panose="04020705040A02060702" pitchFamily="8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solidFill>
                  <a:schemeClr val="bg2">
                    <a:lumMod val="60000"/>
                    <a:lumOff val="40000"/>
                  </a:schemeClr>
                </a:solidFill>
              </a:rPr>
              <a:t>P</a:t>
            </a:r>
            <a:r>
              <a:rPr lang="en-IN" sz="3200" dirty="0" smtClean="0"/>
              <a:t>rimary </a:t>
            </a:r>
            <a:r>
              <a:rPr lang="en-IN" sz="3200" dirty="0" smtClean="0">
                <a:solidFill>
                  <a:schemeClr val="bg2">
                    <a:lumMod val="60000"/>
                    <a:lumOff val="40000"/>
                  </a:schemeClr>
                </a:solidFill>
              </a:rPr>
              <a:t>O</a:t>
            </a:r>
            <a:r>
              <a:rPr lang="en-IN" sz="3200" dirty="0" smtClean="0"/>
              <a:t>bjectives:</a:t>
            </a:r>
            <a:r>
              <a:rPr lang="en-IN" sz="2000" dirty="0" smtClean="0"/>
              <a:t/>
            </a:r>
            <a:br>
              <a:rPr lang="en-IN" sz="2000" dirty="0" smtClean="0"/>
            </a:br>
            <a:r>
              <a:rPr lang="en-IN" sz="1800" dirty="0" smtClean="0"/>
              <a:t/>
            </a:r>
            <a:br>
              <a:rPr lang="en-IN" sz="1800" dirty="0" smtClean="0"/>
            </a:br>
            <a:r>
              <a:rPr lang="en-IN" sz="2400" dirty="0" smtClean="0">
                <a:solidFill>
                  <a:schemeClr val="bg2">
                    <a:lumMod val="60000"/>
                    <a:lumOff val="40000"/>
                  </a:schemeClr>
                </a:solidFill>
              </a:rPr>
              <a:t>#</a:t>
            </a:r>
            <a:r>
              <a:rPr lang="en-IN" sz="2000" dirty="0" smtClean="0">
                <a:solidFill>
                  <a:schemeClr val="bg2">
                    <a:lumMod val="60000"/>
                    <a:lumOff val="40000"/>
                  </a:schemeClr>
                </a:solidFill>
              </a:rPr>
              <a:t> </a:t>
            </a:r>
            <a:r>
              <a:rPr lang="en-US" sz="1800" dirty="0" smtClean="0">
                <a:latin typeface="Algerian" panose="04020705040A02060702" pitchFamily="82" charset="0"/>
              </a:rPr>
              <a:t>Personalized Meal Planning:</a:t>
            </a:r>
            <a:br>
              <a:rPr lang="en-US" sz="1800" dirty="0" smtClean="0">
                <a:latin typeface="Algerian" panose="04020705040A02060702" pitchFamily="82" charset="0"/>
              </a:rPr>
            </a:br>
            <a:r>
              <a:rPr lang="en-US" sz="1800" dirty="0" smtClean="0">
                <a:latin typeface="Algerian" panose="04020705040A02060702" pitchFamily="82" charset="0"/>
              </a:rPr>
              <a:t>	Generate personalized meal plans based on user preferences, dietary requirements, and health goals.</a:t>
            </a:r>
            <a:br>
              <a:rPr lang="en-US" sz="1800" dirty="0" smtClean="0">
                <a:latin typeface="Algerian" panose="04020705040A02060702" pitchFamily="82" charset="0"/>
              </a:rPr>
            </a:br>
            <a:r>
              <a:rPr lang="en-US" sz="2400" dirty="0" smtClean="0">
                <a:solidFill>
                  <a:schemeClr val="bg2">
                    <a:lumMod val="60000"/>
                    <a:lumOff val="40000"/>
                  </a:schemeClr>
                </a:solidFill>
                <a:latin typeface="Sora" panose="020B0604020202020204" charset="0"/>
                <a:cs typeface="Sora" panose="020B0604020202020204" charset="0"/>
              </a:rPr>
              <a:t>#</a:t>
            </a:r>
            <a:r>
              <a:rPr lang="en-US" sz="2000" dirty="0" smtClean="0">
                <a:solidFill>
                  <a:schemeClr val="bg2">
                    <a:lumMod val="60000"/>
                    <a:lumOff val="40000"/>
                  </a:schemeClr>
                </a:solidFill>
                <a:latin typeface="Sora" panose="020B0604020202020204" charset="0"/>
                <a:cs typeface="Sora" panose="020B0604020202020204" charset="0"/>
              </a:rPr>
              <a:t> </a:t>
            </a:r>
            <a:r>
              <a:rPr lang="en-US" sz="1800" dirty="0" smtClean="0">
                <a:latin typeface="Algerian" panose="04020705040A02060702" pitchFamily="82" charset="0"/>
              </a:rPr>
              <a:t>Nutrition Tracking:</a:t>
            </a:r>
            <a:br>
              <a:rPr lang="en-US" sz="1800" dirty="0" smtClean="0">
                <a:latin typeface="Algerian" panose="04020705040A02060702" pitchFamily="82" charset="0"/>
              </a:rPr>
            </a:br>
            <a:r>
              <a:rPr lang="en-US" sz="1800" dirty="0" smtClean="0">
                <a:latin typeface="Algerian" panose="04020705040A02060702" pitchFamily="82" charset="0"/>
              </a:rPr>
              <a:t>	Enable users to log their daily food consumption, providing detailed nutritional information for each meal.</a:t>
            </a:r>
            <a:br>
              <a:rPr lang="en-US" sz="1800" dirty="0" smtClean="0">
                <a:latin typeface="Algerian" panose="04020705040A02060702" pitchFamily="82" charset="0"/>
              </a:rPr>
            </a:br>
            <a:r>
              <a:rPr lang="en-US" sz="2400" dirty="0" smtClean="0">
                <a:solidFill>
                  <a:schemeClr val="bg2">
                    <a:lumMod val="60000"/>
                    <a:lumOff val="40000"/>
                  </a:schemeClr>
                </a:solidFill>
                <a:latin typeface="Sora" panose="020B0604020202020204" charset="0"/>
                <a:cs typeface="Sora" panose="020B0604020202020204" charset="0"/>
              </a:rPr>
              <a:t>#</a:t>
            </a:r>
            <a:r>
              <a:rPr lang="en-US" sz="1800" dirty="0" smtClean="0">
                <a:latin typeface="Algerian" panose="04020705040A02060702" pitchFamily="82" charset="0"/>
              </a:rPr>
              <a:t> Exercise Recommendations:</a:t>
            </a:r>
            <a:br>
              <a:rPr lang="en-US" sz="1800" dirty="0" smtClean="0">
                <a:latin typeface="Algerian" panose="04020705040A02060702" pitchFamily="82" charset="0"/>
              </a:rPr>
            </a:br>
            <a:r>
              <a:rPr lang="en-US" sz="1800" dirty="0" smtClean="0">
                <a:latin typeface="Algerian" panose="04020705040A02060702" pitchFamily="82" charset="0"/>
              </a:rPr>
              <a:t>	Suggest exercise routines tailored to users' fitness levels, preferences, and health objectives.</a:t>
            </a:r>
            <a:br>
              <a:rPr lang="en-US" sz="1800" dirty="0" smtClean="0">
                <a:latin typeface="Algerian" panose="04020705040A02060702" pitchFamily="82" charset="0"/>
              </a:rPr>
            </a:br>
            <a:r>
              <a:rPr lang="en-US" sz="2400" dirty="0" smtClean="0">
                <a:solidFill>
                  <a:schemeClr val="bg2">
                    <a:lumMod val="60000"/>
                    <a:lumOff val="40000"/>
                  </a:schemeClr>
                </a:solidFill>
                <a:latin typeface="Sora" panose="020B0604020202020204" charset="0"/>
                <a:cs typeface="Sora" panose="020B0604020202020204" charset="0"/>
              </a:rPr>
              <a:t>#</a:t>
            </a:r>
            <a:r>
              <a:rPr lang="en-US" sz="2000" dirty="0" smtClean="0">
                <a:solidFill>
                  <a:schemeClr val="bg2">
                    <a:lumMod val="60000"/>
                    <a:lumOff val="40000"/>
                  </a:schemeClr>
                </a:solidFill>
                <a:latin typeface="Sora" panose="020B0604020202020204" charset="0"/>
                <a:cs typeface="Sora" panose="020B0604020202020204" charset="0"/>
              </a:rPr>
              <a:t> </a:t>
            </a:r>
            <a:r>
              <a:rPr lang="en-US" sz="1800" dirty="0" smtClean="0">
                <a:latin typeface="Algerian" panose="04020705040A02060702" pitchFamily="82" charset="0"/>
              </a:rPr>
              <a:t>User Community:</a:t>
            </a:r>
            <a:br>
              <a:rPr lang="en-US" sz="1800" dirty="0" smtClean="0">
                <a:latin typeface="Algerian" panose="04020705040A02060702" pitchFamily="82" charset="0"/>
              </a:rPr>
            </a:br>
            <a:r>
              <a:rPr lang="en-US" sz="1800" dirty="0">
                <a:latin typeface="Algerian" panose="04020705040A02060702" pitchFamily="82" charset="0"/>
              </a:rPr>
              <a:t>	</a:t>
            </a:r>
            <a:r>
              <a:rPr lang="en-US" sz="1800" dirty="0" smtClean="0">
                <a:latin typeface="Algerian" panose="04020705040A02060702" pitchFamily="82" charset="0"/>
              </a:rPr>
              <a:t>Foster a supportive community where users can share their experiences, recipes, and success stories.</a:t>
            </a:r>
            <a:endParaRPr lang="en-IN" sz="1800" dirty="0">
              <a:latin typeface="Algerian" panose="04020705040A02060702" pitchFamily="8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60000"/>
                    <a:lumOff val="40000"/>
                  </a:schemeClr>
                </a:solidFill>
              </a:rPr>
              <a:t>S</a:t>
            </a:r>
            <a:r>
              <a:rPr lang="en-US" dirty="0" smtClean="0"/>
              <a:t>econdary </a:t>
            </a:r>
            <a:r>
              <a:rPr lang="en-US" dirty="0" smtClean="0">
                <a:solidFill>
                  <a:schemeClr val="bg2">
                    <a:lumMod val="60000"/>
                    <a:lumOff val="40000"/>
                  </a:schemeClr>
                </a:solidFill>
              </a:rPr>
              <a:t>O</a:t>
            </a:r>
            <a:r>
              <a:rPr lang="en-US" dirty="0" smtClean="0"/>
              <a:t>bjectives</a:t>
            </a:r>
            <a:endParaRPr lang="en-IN" dirty="0"/>
          </a:p>
        </p:txBody>
      </p:sp>
      <p:sp>
        <p:nvSpPr>
          <p:cNvPr id="3" name="Text Placeholder 2"/>
          <p:cNvSpPr>
            <a:spLocks noGrp="1"/>
          </p:cNvSpPr>
          <p:nvPr>
            <p:ph type="body" idx="1"/>
          </p:nvPr>
        </p:nvSpPr>
        <p:spPr/>
        <p:txBody>
          <a:bodyPr/>
          <a:lstStyle/>
          <a:p>
            <a:pPr marL="152400" indent="0">
              <a:buNone/>
            </a:pPr>
            <a:endParaRPr lang="en-US" dirty="0" smtClean="0"/>
          </a:p>
          <a:p>
            <a:pPr marL="152400" indent="0">
              <a:buNone/>
            </a:pPr>
            <a:r>
              <a:rPr lang="en-US" sz="2400" dirty="0" smtClean="0">
                <a:solidFill>
                  <a:schemeClr val="bg2">
                    <a:lumMod val="60000"/>
                    <a:lumOff val="40000"/>
                  </a:schemeClr>
                </a:solidFill>
                <a:latin typeface="Sora" panose="020B0604020202020204" charset="0"/>
                <a:cs typeface="Sora" panose="020B0604020202020204" charset="0"/>
              </a:rPr>
              <a:t>#</a:t>
            </a:r>
            <a:r>
              <a:rPr lang="en-US" sz="1800" dirty="0" smtClean="0">
                <a:latin typeface="Algerian" panose="04020705040A02060702" pitchFamily="82" charset="0"/>
              </a:rPr>
              <a:t>Profile </a:t>
            </a:r>
            <a:r>
              <a:rPr lang="en-US" sz="1800" dirty="0">
                <a:latin typeface="Algerian" panose="04020705040A02060702" pitchFamily="82" charset="0"/>
              </a:rPr>
              <a:t>Management</a:t>
            </a:r>
            <a:r>
              <a:rPr lang="en-US" sz="1800" dirty="0" smtClean="0">
                <a:latin typeface="Algerian" panose="04020705040A02060702" pitchFamily="82" charset="0"/>
              </a:rPr>
              <a:t>:</a:t>
            </a:r>
          </a:p>
          <a:p>
            <a:pPr marL="152400" indent="0">
              <a:buNone/>
            </a:pPr>
            <a:r>
              <a:rPr lang="en-US" sz="1800" dirty="0" smtClean="0">
                <a:latin typeface="Algerian" panose="04020705040A02060702" pitchFamily="82" charset="0"/>
              </a:rPr>
              <a:t>	Allow </a:t>
            </a:r>
            <a:r>
              <a:rPr lang="en-US" sz="1800" dirty="0">
                <a:latin typeface="Algerian" panose="04020705040A02060702" pitchFamily="82" charset="0"/>
              </a:rPr>
              <a:t>users to create and manage profiles, including personal information, dietary preferences, and fitness goals</a:t>
            </a:r>
            <a:r>
              <a:rPr lang="en-US" sz="1800" dirty="0" smtClean="0">
                <a:latin typeface="Algerian" panose="04020705040A02060702" pitchFamily="82" charset="0"/>
              </a:rPr>
              <a:t>.</a:t>
            </a:r>
          </a:p>
          <a:p>
            <a:pPr marL="152400" indent="0">
              <a:buNone/>
            </a:pPr>
            <a:r>
              <a:rPr lang="en-US" sz="2400" dirty="0" smtClean="0">
                <a:solidFill>
                  <a:schemeClr val="bg2">
                    <a:lumMod val="60000"/>
                    <a:lumOff val="40000"/>
                  </a:schemeClr>
                </a:solidFill>
                <a:latin typeface="Sora" panose="020B0604020202020204" charset="0"/>
                <a:cs typeface="Sora" panose="020B0604020202020204" charset="0"/>
              </a:rPr>
              <a:t>#</a:t>
            </a:r>
            <a:r>
              <a:rPr lang="en-US" sz="1800" dirty="0" smtClean="0">
                <a:latin typeface="Algerian" panose="04020705040A02060702" pitchFamily="82" charset="0"/>
              </a:rPr>
              <a:t>Recipe </a:t>
            </a:r>
            <a:r>
              <a:rPr lang="en-US" sz="1800" dirty="0">
                <a:latin typeface="Algerian" panose="04020705040A02060702" pitchFamily="82" charset="0"/>
              </a:rPr>
              <a:t>Database</a:t>
            </a:r>
            <a:r>
              <a:rPr lang="en-US" sz="1800" dirty="0" smtClean="0">
                <a:latin typeface="Algerian" panose="04020705040A02060702" pitchFamily="82" charset="0"/>
              </a:rPr>
              <a:t>:</a:t>
            </a:r>
          </a:p>
          <a:p>
            <a:pPr marL="152400" indent="0">
              <a:buNone/>
            </a:pPr>
            <a:r>
              <a:rPr lang="en-US" sz="1800" dirty="0" smtClean="0">
                <a:latin typeface="Algerian" panose="04020705040A02060702" pitchFamily="82" charset="0"/>
              </a:rPr>
              <a:t>	Develop </a:t>
            </a:r>
            <a:r>
              <a:rPr lang="en-US" sz="1800" dirty="0">
                <a:latin typeface="Algerian" panose="04020705040A02060702" pitchFamily="82" charset="0"/>
              </a:rPr>
              <a:t>a comprehensive recipe database categorized by type, cuisine, and dietary considerations</a:t>
            </a:r>
            <a:r>
              <a:rPr lang="en-US" sz="1800" dirty="0" smtClean="0">
                <a:latin typeface="Algerian" panose="04020705040A02060702" pitchFamily="82" charset="0"/>
              </a:rPr>
              <a:t>.</a:t>
            </a:r>
          </a:p>
          <a:p>
            <a:pPr marL="152400" indent="0">
              <a:buNone/>
            </a:pPr>
            <a:r>
              <a:rPr lang="en-US" sz="2400" dirty="0" smtClean="0">
                <a:solidFill>
                  <a:schemeClr val="bg2">
                    <a:lumMod val="60000"/>
                    <a:lumOff val="40000"/>
                  </a:schemeClr>
                </a:solidFill>
                <a:latin typeface="Sora" panose="020B0604020202020204" charset="0"/>
                <a:cs typeface="Sora" panose="020B0604020202020204" charset="0"/>
              </a:rPr>
              <a:t>#</a:t>
            </a:r>
            <a:r>
              <a:rPr lang="en-US" sz="1800" dirty="0" smtClean="0">
                <a:latin typeface="Algerian" panose="04020705040A02060702" pitchFamily="82" charset="0"/>
              </a:rPr>
              <a:t>Reminders </a:t>
            </a:r>
            <a:r>
              <a:rPr lang="en-US" sz="1800" dirty="0">
                <a:latin typeface="Algerian" panose="04020705040A02060702" pitchFamily="82" charset="0"/>
              </a:rPr>
              <a:t>and Notifications</a:t>
            </a:r>
            <a:r>
              <a:rPr lang="en-US" sz="1800" dirty="0" smtClean="0">
                <a:latin typeface="Algerian" panose="04020705040A02060702" pitchFamily="82" charset="0"/>
              </a:rPr>
              <a:t>:</a:t>
            </a:r>
          </a:p>
          <a:p>
            <a:pPr marL="152400" indent="0">
              <a:buNone/>
            </a:pPr>
            <a:r>
              <a:rPr lang="en-US" sz="1800" dirty="0">
                <a:latin typeface="Algerian" panose="04020705040A02060702" pitchFamily="82" charset="0"/>
              </a:rPr>
              <a:t>	</a:t>
            </a:r>
            <a:r>
              <a:rPr lang="en-US" sz="1800" dirty="0" smtClean="0">
                <a:latin typeface="Algerian" panose="04020705040A02060702" pitchFamily="82" charset="0"/>
              </a:rPr>
              <a:t>Implement </a:t>
            </a:r>
            <a:r>
              <a:rPr lang="en-US" sz="1800" dirty="0">
                <a:latin typeface="Algerian" panose="04020705040A02060702" pitchFamily="82" charset="0"/>
              </a:rPr>
              <a:t>reminder features for meal times, workout sessions, and other health-related activities.</a:t>
            </a:r>
            <a:endParaRPr lang="en-US" sz="1800" dirty="0" smtClean="0">
              <a:latin typeface="Algerian" panose="04020705040A02060702" pitchFamily="82" charset="0"/>
            </a:endParaRPr>
          </a:p>
        </p:txBody>
      </p:sp>
    </p:spTree>
    <p:extLst>
      <p:ext uri="{BB962C8B-B14F-4D97-AF65-F5344CB8AC3E}">
        <p14:creationId xmlns:p14="http://schemas.microsoft.com/office/powerpoint/2010/main" val="112917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57521" y="591266"/>
            <a:ext cx="3171300" cy="4193865"/>
          </a:xfrm>
        </p:spPr>
        <p:txBody>
          <a:bodyPr/>
          <a:lstStyle/>
          <a:p>
            <a:r>
              <a:rPr lang="en-US" sz="2000" dirty="0" err="1" smtClean="0">
                <a:solidFill>
                  <a:schemeClr val="bg2">
                    <a:lumMod val="60000"/>
                    <a:lumOff val="40000"/>
                  </a:schemeClr>
                </a:solidFill>
                <a:latin typeface="Sora" panose="020B0604020202020204" charset="0"/>
                <a:cs typeface="Sora" panose="020B0604020202020204" charset="0"/>
              </a:rPr>
              <a:t>Disadvantges</a:t>
            </a:r>
            <a:endParaRPr lang="en-US" sz="2000" dirty="0" smtClean="0">
              <a:solidFill>
                <a:schemeClr val="bg2">
                  <a:lumMod val="60000"/>
                  <a:lumOff val="40000"/>
                </a:schemeClr>
              </a:solidFill>
              <a:latin typeface="Sora" panose="020B0604020202020204" charset="0"/>
              <a:cs typeface="Sora" panose="020B0604020202020204" charset="0"/>
            </a:endParaRPr>
          </a:p>
          <a:p>
            <a:r>
              <a:rPr lang="en-US" dirty="0" smtClean="0">
                <a:latin typeface="Algerian" panose="04020705040A02060702" pitchFamily="82" charset="0"/>
                <a:cs typeface="Sora" panose="020B0604020202020204" charset="0"/>
              </a:rPr>
              <a:t>Dependency </a:t>
            </a:r>
            <a:r>
              <a:rPr lang="en-US" dirty="0">
                <a:latin typeface="Algerian" panose="04020705040A02060702" pitchFamily="82" charset="0"/>
                <a:cs typeface="Sora" panose="020B0604020202020204" charset="0"/>
              </a:rPr>
              <a:t>on User Input</a:t>
            </a:r>
            <a:r>
              <a:rPr lang="en-US" dirty="0" smtClean="0">
                <a:latin typeface="Algerian" panose="04020705040A02060702" pitchFamily="82" charset="0"/>
                <a:cs typeface="Sora" panose="020B0604020202020204" charset="0"/>
              </a:rPr>
              <a:t>:</a:t>
            </a:r>
          </a:p>
          <a:p>
            <a:r>
              <a:rPr lang="en-US" dirty="0">
                <a:latin typeface="Algerian" panose="04020705040A02060702" pitchFamily="82" charset="0"/>
                <a:cs typeface="Sora" panose="020B0604020202020204" charset="0"/>
              </a:rPr>
              <a:t>	</a:t>
            </a:r>
            <a:r>
              <a:rPr lang="en-US" dirty="0" smtClean="0">
                <a:latin typeface="Algerian" panose="04020705040A02060702" pitchFamily="82" charset="0"/>
                <a:cs typeface="Sora" panose="020B0604020202020204" charset="0"/>
              </a:rPr>
              <a:t>	The </a:t>
            </a:r>
            <a:r>
              <a:rPr lang="en-US" dirty="0">
                <a:latin typeface="Algerian" panose="04020705040A02060702" pitchFamily="82" charset="0"/>
                <a:cs typeface="Sora" panose="020B0604020202020204" charset="0"/>
              </a:rPr>
              <a:t>effectiveness of the system relies on accurate and consistent user input, and discrepancies may impact the accuracy of recommendations</a:t>
            </a:r>
            <a:r>
              <a:rPr lang="en-US" dirty="0" smtClean="0">
                <a:latin typeface="Algerian" panose="04020705040A02060702" pitchFamily="82" charset="0"/>
                <a:cs typeface="Sora" panose="020B0604020202020204" charset="0"/>
              </a:rPr>
              <a:t>.</a:t>
            </a:r>
          </a:p>
          <a:p>
            <a:r>
              <a:rPr lang="en-US" dirty="0" smtClean="0">
                <a:latin typeface="Algerian" panose="04020705040A02060702" pitchFamily="82" charset="0"/>
                <a:cs typeface="Sora" panose="020B0604020202020204" charset="0"/>
              </a:rPr>
              <a:t>Initial </a:t>
            </a:r>
            <a:r>
              <a:rPr lang="en-US" dirty="0">
                <a:latin typeface="Algerian" panose="04020705040A02060702" pitchFamily="82" charset="0"/>
                <a:cs typeface="Sora" panose="020B0604020202020204" charset="0"/>
              </a:rPr>
              <a:t>Learning Curve</a:t>
            </a:r>
            <a:r>
              <a:rPr lang="en-US" dirty="0" smtClean="0">
                <a:latin typeface="Algerian" panose="04020705040A02060702" pitchFamily="82" charset="0"/>
                <a:cs typeface="Sora" panose="020B0604020202020204" charset="0"/>
              </a:rPr>
              <a:t>:</a:t>
            </a:r>
          </a:p>
          <a:p>
            <a:r>
              <a:rPr lang="en-US" dirty="0">
                <a:latin typeface="Algerian" panose="04020705040A02060702" pitchFamily="82" charset="0"/>
                <a:cs typeface="Sora" panose="020B0604020202020204" charset="0"/>
              </a:rPr>
              <a:t>	</a:t>
            </a:r>
            <a:r>
              <a:rPr lang="en-US" dirty="0" smtClean="0">
                <a:latin typeface="Algerian" panose="04020705040A02060702" pitchFamily="82" charset="0"/>
                <a:cs typeface="Sora" panose="020B0604020202020204" charset="0"/>
              </a:rPr>
              <a:t>	Users </a:t>
            </a:r>
            <a:r>
              <a:rPr lang="en-US" dirty="0">
                <a:latin typeface="Algerian" panose="04020705040A02060702" pitchFamily="82" charset="0"/>
                <a:cs typeface="Sora" panose="020B0604020202020204" charset="0"/>
              </a:rPr>
              <a:t>may face a learning curve when first using the platform, as they need to understand how to navigate features and input data effectively</a:t>
            </a:r>
            <a:r>
              <a:rPr lang="en-US" dirty="0" smtClean="0">
                <a:latin typeface="Algerian" panose="04020705040A02060702" pitchFamily="82" charset="0"/>
                <a:cs typeface="Sora" panose="020B0604020202020204" charset="0"/>
              </a:rPr>
              <a:t>.</a:t>
            </a:r>
          </a:p>
          <a:p>
            <a:r>
              <a:rPr lang="en-US" dirty="0" smtClean="0">
                <a:latin typeface="Algerian" panose="04020705040A02060702" pitchFamily="82" charset="0"/>
                <a:cs typeface="Sora" panose="020B0604020202020204" charset="0"/>
              </a:rPr>
              <a:t>Technological Barriers:</a:t>
            </a:r>
          </a:p>
          <a:p>
            <a:r>
              <a:rPr lang="en-US" dirty="0">
                <a:latin typeface="Algerian" panose="04020705040A02060702" pitchFamily="82" charset="0"/>
                <a:cs typeface="Sora" panose="020B0604020202020204" charset="0"/>
              </a:rPr>
              <a:t>	</a:t>
            </a:r>
            <a:r>
              <a:rPr lang="en-US" dirty="0" smtClean="0">
                <a:latin typeface="Algerian" panose="04020705040A02060702" pitchFamily="82" charset="0"/>
                <a:cs typeface="Sora" panose="020B0604020202020204" charset="0"/>
              </a:rPr>
              <a:t>	This </a:t>
            </a:r>
            <a:r>
              <a:rPr lang="en-US" dirty="0">
                <a:latin typeface="Algerian" panose="04020705040A02060702" pitchFamily="82" charset="0"/>
                <a:cs typeface="Sora" panose="020B0604020202020204" charset="0"/>
              </a:rPr>
              <a:t>project endeavors to bridge the gap between technology and well-being, offering users a gateway to a balanced and healthier lifestyle.</a:t>
            </a:r>
            <a:r>
              <a:rPr lang="en-US" dirty="0" smtClean="0">
                <a:latin typeface="Algerian" panose="04020705040A02060702" pitchFamily="82" charset="0"/>
                <a:cs typeface="Sora" panose="020B0604020202020204" charset="0"/>
              </a:rPr>
              <a:t> </a:t>
            </a:r>
            <a:endParaRPr lang="en-IN" dirty="0">
              <a:latin typeface="Algerian" panose="04020705040A02060702" pitchFamily="82" charset="0"/>
              <a:cs typeface="Sora" panose="020B0604020202020204" charset="0"/>
            </a:endParaRPr>
          </a:p>
        </p:txBody>
      </p:sp>
      <p:sp>
        <p:nvSpPr>
          <p:cNvPr id="4" name="Subtitle 3"/>
          <p:cNvSpPr>
            <a:spLocks noGrp="1"/>
          </p:cNvSpPr>
          <p:nvPr>
            <p:ph type="subTitle" idx="2"/>
          </p:nvPr>
        </p:nvSpPr>
        <p:spPr>
          <a:xfrm>
            <a:off x="1001725" y="536266"/>
            <a:ext cx="3171300" cy="4263392"/>
          </a:xfrm>
        </p:spPr>
        <p:txBody>
          <a:bodyPr/>
          <a:lstStyle/>
          <a:p>
            <a:r>
              <a:rPr lang="en-US" sz="2000" dirty="0" smtClean="0">
                <a:solidFill>
                  <a:schemeClr val="bg2">
                    <a:lumMod val="60000"/>
                    <a:lumOff val="40000"/>
                  </a:schemeClr>
                </a:solidFill>
                <a:latin typeface="Sora" panose="020B0604020202020204" charset="0"/>
                <a:cs typeface="Sora" panose="020B0604020202020204" charset="0"/>
              </a:rPr>
              <a:t>Advantages </a:t>
            </a:r>
          </a:p>
          <a:p>
            <a:r>
              <a:rPr lang="en-US" dirty="0" smtClean="0">
                <a:latin typeface="Algerian" panose="04020705040A02060702" pitchFamily="82" charset="0"/>
              </a:rPr>
              <a:t>Personalized Approach:</a:t>
            </a:r>
          </a:p>
          <a:p>
            <a:r>
              <a:rPr lang="en-US" dirty="0" smtClean="0">
                <a:latin typeface="Algerian" panose="04020705040A02060702" pitchFamily="82" charset="0"/>
              </a:rPr>
              <a:t>		</a:t>
            </a:r>
            <a:r>
              <a:rPr lang="en-US" dirty="0" err="1" smtClean="0">
                <a:latin typeface="Algerian" panose="04020705040A02060702" pitchFamily="82" charset="0"/>
              </a:rPr>
              <a:t>MetalCraft</a:t>
            </a:r>
            <a:r>
              <a:rPr lang="en-US" dirty="0" smtClean="0">
                <a:latin typeface="Algerian" panose="04020705040A02060702" pitchFamily="82" charset="0"/>
              </a:rPr>
              <a:t> tailors its recommendations to individual user profiles, ensuring a personalized and effective health and wellness experience.</a:t>
            </a:r>
          </a:p>
          <a:p>
            <a:r>
              <a:rPr lang="en-US" dirty="0" smtClean="0">
                <a:latin typeface="Algerian" panose="04020705040A02060702" pitchFamily="82" charset="0"/>
              </a:rPr>
              <a:t>Comprehensive </a:t>
            </a:r>
            <a:r>
              <a:rPr lang="en-US" dirty="0">
                <a:latin typeface="Algerian" panose="04020705040A02060702" pitchFamily="82" charset="0"/>
              </a:rPr>
              <a:t>Tracking</a:t>
            </a:r>
            <a:r>
              <a:rPr lang="en-US" dirty="0" smtClean="0">
                <a:latin typeface="Algerian" panose="04020705040A02060702" pitchFamily="82" charset="0"/>
              </a:rPr>
              <a:t>:</a:t>
            </a:r>
          </a:p>
          <a:p>
            <a:r>
              <a:rPr lang="en-US" dirty="0">
                <a:latin typeface="Algerian" panose="04020705040A02060702" pitchFamily="82" charset="0"/>
              </a:rPr>
              <a:t>	</a:t>
            </a:r>
            <a:r>
              <a:rPr lang="en-US" dirty="0" smtClean="0">
                <a:latin typeface="Algerian" panose="04020705040A02060702" pitchFamily="82" charset="0"/>
              </a:rPr>
              <a:t>	Users </a:t>
            </a:r>
            <a:r>
              <a:rPr lang="en-US" dirty="0">
                <a:latin typeface="Algerian" panose="04020705040A02060702" pitchFamily="82" charset="0"/>
              </a:rPr>
              <a:t>benefit from a holistic tracking system that covers meals, nutrition, and exercise, providing a comprehensive overview of their lifestyle</a:t>
            </a:r>
            <a:r>
              <a:rPr lang="en-US" dirty="0" smtClean="0">
                <a:latin typeface="Algerian" panose="04020705040A02060702" pitchFamily="82" charset="0"/>
              </a:rPr>
              <a:t>.</a:t>
            </a:r>
          </a:p>
          <a:p>
            <a:r>
              <a:rPr lang="en-US" dirty="0" smtClean="0">
                <a:latin typeface="Algerian" panose="04020705040A02060702" pitchFamily="82" charset="0"/>
              </a:rPr>
              <a:t>Community Support:</a:t>
            </a:r>
          </a:p>
          <a:p>
            <a:r>
              <a:rPr lang="en-US" dirty="0">
                <a:latin typeface="Algerian" panose="04020705040A02060702" pitchFamily="82" charset="0"/>
              </a:rPr>
              <a:t>	</a:t>
            </a:r>
            <a:r>
              <a:rPr lang="en-US" dirty="0" smtClean="0">
                <a:latin typeface="Algerian" panose="04020705040A02060702" pitchFamily="82" charset="0"/>
              </a:rPr>
              <a:t>	The </a:t>
            </a:r>
            <a:r>
              <a:rPr lang="en-US" dirty="0">
                <a:latin typeface="Algerian" panose="04020705040A02060702" pitchFamily="82" charset="0"/>
              </a:rPr>
              <a:t>user community feature facilitates a supportive environment where individuals can share insights, recipes, and encouragement, enhancing motivation.</a:t>
            </a:r>
            <a:endParaRPr lang="en-IN" dirty="0">
              <a:latin typeface="Algerian" panose="04020705040A02060702" pitchFamily="82" charset="0"/>
            </a:endParaRPr>
          </a:p>
        </p:txBody>
      </p:sp>
    </p:spTree>
    <p:extLst>
      <p:ext uri="{BB962C8B-B14F-4D97-AF65-F5344CB8AC3E}">
        <p14:creationId xmlns:p14="http://schemas.microsoft.com/office/powerpoint/2010/main" val="3227676480"/>
      </p:ext>
    </p:extLst>
  </p:cSld>
  <p:clrMapOvr>
    <a:masterClrMapping/>
  </p:clrMapOvr>
</p:sld>
</file>

<file path=ppt/theme/theme1.xml><?xml version="1.0" encoding="utf-8"?>
<a:theme xmlns:a="http://schemas.openxmlformats.org/drawingml/2006/main" name="Workplace Radiation Safety by Slidesgo">
  <a:themeElements>
    <a:clrScheme name="Simple Light">
      <a:dk1>
        <a:srgbClr val="FFFFFF"/>
      </a:dk1>
      <a:lt1>
        <a:srgbClr val="A2A2A2"/>
      </a:lt1>
      <a:dk2>
        <a:srgbClr val="FFC706"/>
      </a:dk2>
      <a:lt2>
        <a:srgbClr val="363636"/>
      </a:lt2>
      <a:accent1>
        <a:srgbClr val="1E1E1E"/>
      </a:accent1>
      <a:accent2>
        <a:srgbClr val="FF9900"/>
      </a:accent2>
      <a:accent3>
        <a:srgbClr val="FFFFFF"/>
      </a:accent3>
      <a:accent4>
        <a:srgbClr val="FFFFFF"/>
      </a:accent4>
      <a:accent5>
        <a:srgbClr val="FFFFFF"/>
      </a:accent5>
      <a:accent6>
        <a:srgbClr val="FFFFFF"/>
      </a:accent6>
      <a:hlink>
        <a:srgbClr val="FFC7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444</Words>
  <Application>Microsoft Office PowerPoint</Application>
  <PresentationFormat>On-screen Show (16:9)</PresentationFormat>
  <Paragraphs>46</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Algerian</vt:lpstr>
      <vt:lpstr>Sora</vt:lpstr>
      <vt:lpstr>Nunito Light</vt:lpstr>
      <vt:lpstr>Open Sans</vt:lpstr>
      <vt:lpstr>Arial</vt:lpstr>
      <vt:lpstr>Open Sans Light</vt:lpstr>
      <vt:lpstr>Raleway</vt:lpstr>
      <vt:lpstr>Workplace Radiation Safety by Slidesgo</vt:lpstr>
      <vt:lpstr>Mealcraft control : Your gateway to balanced living </vt:lpstr>
      <vt:lpstr>PILLARS OF TEAM  Devadarshan K 192224040 Reddy Prasad B 192119023 Girish kumar B 192210500   </vt:lpstr>
      <vt:lpstr>INTRODUCTION</vt:lpstr>
      <vt:lpstr>Abstract :</vt:lpstr>
      <vt:lpstr>Awesome words</vt:lpstr>
      <vt:lpstr>PowerPoint Presentation</vt:lpstr>
      <vt:lpstr>Primary Objectives:  # Personalized Meal Planning:  Generate personalized meal plans based on user preferences, dietary requirements, and health goals. # Nutrition Tracking:  Enable users to log their daily food consumption, providing detailed nutritional information for each meal. # Exercise Recommendations:  Suggest exercise routines tailored to users' fitness levels, preferences, and health objectives. # User Community:  Foster a supportive community where users can share their experiences, recipes, and success stories.</vt:lpstr>
      <vt:lpstr>Secondary Objectives</vt:lpstr>
      <vt:lpstr>PowerPoint Presentation</vt:lpstr>
      <vt:lpstr>Privacy Maintance 1.Data Encryption  2.Anonymous Profiles  3.Minimal Data Collection  4.Explicit Consent  5.Transparent Privacy Policy  6.Data Anonymization  7.Secure Authentication  8.Regular Security Audits  9.User Control  10.Third-Party Services  </vt:lpstr>
      <vt:lpstr>Overview</vt:lpstr>
      <vt:lpstr>Conculsion: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Mealcraft control Your gateway to balanced living </dc:title>
  <cp:lastModifiedBy>Microsoft account</cp:lastModifiedBy>
  <cp:revision>17</cp:revision>
  <dcterms:modified xsi:type="dcterms:W3CDTF">2024-02-16T06:41:46Z</dcterms:modified>
</cp:coreProperties>
</file>